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464" r:id="rId2"/>
    <p:sldId id="641" r:id="rId3"/>
    <p:sldId id="643" r:id="rId4"/>
    <p:sldId id="704" r:id="rId5"/>
    <p:sldId id="705" r:id="rId6"/>
    <p:sldId id="706" r:id="rId7"/>
    <p:sldId id="646" r:id="rId8"/>
    <p:sldId id="638" r:id="rId9"/>
    <p:sldId id="690" r:id="rId10"/>
    <p:sldId id="645" r:id="rId11"/>
    <p:sldId id="693" r:id="rId12"/>
    <p:sldId id="696" r:id="rId13"/>
    <p:sldId id="695" r:id="rId14"/>
    <p:sldId id="703" r:id="rId15"/>
    <p:sldId id="701" r:id="rId16"/>
  </p:sldIdLst>
  <p:sldSz cx="12190413" cy="6862763"/>
  <p:notesSz cx="6858000" cy="9144000"/>
  <p:defaultTextStyle>
    <a:defPPr>
      <a:defRPr lang="zh-CN"/>
    </a:defPPr>
    <a:lvl1pPr marL="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0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1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95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505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116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726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337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47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779">
          <p15:clr>
            <a:srgbClr val="A4A3A4"/>
          </p15:clr>
        </p15:guide>
        <p15:guide id="3" orient="horz" pos="2615">
          <p15:clr>
            <a:srgbClr val="A4A3A4"/>
          </p15:clr>
        </p15:guide>
        <p15:guide id="4" pos="2858">
          <p15:clr>
            <a:srgbClr val="A4A3A4"/>
          </p15:clr>
        </p15:guide>
        <p15:guide id="5" pos="37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C44"/>
    <a:srgbClr val="00AFF0"/>
    <a:srgbClr val="F0CC6E"/>
    <a:srgbClr val="2C52BD"/>
    <a:srgbClr val="F26D64"/>
    <a:srgbClr val="0093D8"/>
    <a:srgbClr val="F79206"/>
    <a:srgbClr val="2674E8"/>
    <a:srgbClr val="5BBC6A"/>
    <a:srgbClr val="2ECB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32" autoAdjust="0"/>
    <p:restoredTop sz="40687" autoAdjust="0"/>
  </p:normalViewPr>
  <p:slideViewPr>
    <p:cSldViewPr snapToGrid="0" showGuides="1">
      <p:cViewPr varScale="1">
        <p:scale>
          <a:sx n="108" d="100"/>
          <a:sy n="108" d="100"/>
        </p:scale>
        <p:origin x="52" y="52"/>
      </p:cViewPr>
      <p:guideLst>
        <p:guide orient="horz" pos="2161"/>
        <p:guide orient="horz" pos="1779"/>
        <p:guide orient="horz" pos="2615"/>
        <p:guide pos="2858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A2771-0964-4141-A789-B3ADAC382371}" type="datetimeFigureOut">
              <a:rPr lang="zh-CN" altLang="en-US" smtClean="0"/>
              <a:t>2024/7/29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F8F74-131F-4EAE-9ECF-8F28D5C7BB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85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0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1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95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505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116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726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337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47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183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5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5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5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53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5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通过数据挖掘对企业监管基础数据分析，按照多维度进行分析汇总，深度挖掘数据对企业事中监管、事后监管的价值，进一步加强各部门之间对企业的协同监管，达到对企业齐抓共管的全程监管方式。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5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596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5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165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5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6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5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140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5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F8F74-131F-4EAE-9ECF-8F28D5C7BB9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026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-1" y="0"/>
            <a:ext cx="12190413" cy="76523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17244" tIns="58622" rIns="117244" bIns="58622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 userDrawn="1"/>
        </p:nvSpPr>
        <p:spPr>
          <a:xfrm>
            <a:off x="-7102" y="146518"/>
            <a:ext cx="782949" cy="472203"/>
          </a:xfrm>
          <a:custGeom>
            <a:avLst/>
            <a:gdLst>
              <a:gd name="connsiteX0" fmla="*/ 0 w 710619"/>
              <a:gd name="connsiteY0" fmla="*/ 0 h 570968"/>
              <a:gd name="connsiteX1" fmla="*/ 425135 w 710619"/>
              <a:gd name="connsiteY1" fmla="*/ 0 h 570968"/>
              <a:gd name="connsiteX2" fmla="*/ 710619 w 710619"/>
              <a:gd name="connsiteY2" fmla="*/ 285484 h 570968"/>
              <a:gd name="connsiteX3" fmla="*/ 425135 w 710619"/>
              <a:gd name="connsiteY3" fmla="*/ 570968 h 570968"/>
              <a:gd name="connsiteX4" fmla="*/ 0 w 710619"/>
              <a:gd name="connsiteY4" fmla="*/ 570968 h 57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19" h="570968">
                <a:moveTo>
                  <a:pt x="0" y="0"/>
                </a:moveTo>
                <a:lnTo>
                  <a:pt x="425135" y="0"/>
                </a:lnTo>
                <a:lnTo>
                  <a:pt x="710619" y="285484"/>
                </a:lnTo>
                <a:lnTo>
                  <a:pt x="425135" y="570968"/>
                </a:lnTo>
                <a:lnTo>
                  <a:pt x="0" y="5709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 userDrawn="1"/>
        </p:nvSpPr>
        <p:spPr>
          <a:xfrm>
            <a:off x="663945" y="146518"/>
            <a:ext cx="568561" cy="472203"/>
          </a:xfrm>
          <a:custGeom>
            <a:avLst/>
            <a:gdLst>
              <a:gd name="connsiteX0" fmla="*/ 0 w 654307"/>
              <a:gd name="connsiteY0" fmla="*/ 0 h 723958"/>
              <a:gd name="connsiteX1" fmla="*/ 292328 w 654307"/>
              <a:gd name="connsiteY1" fmla="*/ 0 h 723958"/>
              <a:gd name="connsiteX2" fmla="*/ 654307 w 654307"/>
              <a:gd name="connsiteY2" fmla="*/ 361979 h 723958"/>
              <a:gd name="connsiteX3" fmla="*/ 292328 w 654307"/>
              <a:gd name="connsiteY3" fmla="*/ 723958 h 723958"/>
              <a:gd name="connsiteX4" fmla="*/ 0 w 654307"/>
              <a:gd name="connsiteY4" fmla="*/ 723958 h 723958"/>
              <a:gd name="connsiteX5" fmla="*/ 361979 w 654307"/>
              <a:gd name="connsiteY5" fmla="*/ 361979 h 72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4307" h="723958">
                <a:moveTo>
                  <a:pt x="0" y="0"/>
                </a:moveTo>
                <a:lnTo>
                  <a:pt x="292328" y="0"/>
                </a:lnTo>
                <a:lnTo>
                  <a:pt x="654307" y="361979"/>
                </a:lnTo>
                <a:lnTo>
                  <a:pt x="292328" y="723958"/>
                </a:lnTo>
                <a:lnTo>
                  <a:pt x="0" y="723958"/>
                </a:lnTo>
                <a:lnTo>
                  <a:pt x="361979" y="3619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59694" y="88595"/>
            <a:ext cx="533961" cy="749331"/>
          </a:xfrm>
          <a:prstGeom prst="rect">
            <a:avLst/>
          </a:prstGeom>
          <a:noFill/>
        </p:spPr>
        <p:txBody>
          <a:bodyPr wrap="square" lIns="117244" tIns="58622" rIns="117244" bIns="58622" rtlCol="0">
            <a:spAutoFit/>
          </a:bodyPr>
          <a:lstStyle/>
          <a:p>
            <a:r>
              <a:rPr lang="zh-CN" altLang="en-US" sz="4100" dirty="0">
                <a:solidFill>
                  <a:srgbClr val="4472C4">
                    <a:lumMod val="75000"/>
                  </a:srgbClr>
                </a:solidFill>
              </a:rPr>
              <a:t>一</a:t>
            </a: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232510" y="88595"/>
            <a:ext cx="9167997" cy="610831"/>
          </a:xfrm>
          <a:prstGeom prst="rect">
            <a:avLst/>
          </a:prstGeom>
          <a:noFill/>
        </p:spPr>
        <p:txBody>
          <a:bodyPr wrap="square" lIns="117244" tIns="58622" rIns="117244" bIns="5862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1F4E79"/>
                </a:solidFill>
              </a:defRPr>
            </a:lvl1pPr>
          </a:lstStyle>
          <a:p>
            <a:r>
              <a:rPr lang="zh-CN" altLang="en-US" dirty="0">
                <a:solidFill>
                  <a:prstClr val="white"/>
                </a:solidFill>
              </a:rPr>
              <a:t>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-1" y="0"/>
            <a:ext cx="12190413" cy="76523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17244" tIns="58622" rIns="117244" bIns="58622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 userDrawn="1"/>
        </p:nvSpPr>
        <p:spPr>
          <a:xfrm>
            <a:off x="-7102" y="146518"/>
            <a:ext cx="782949" cy="472203"/>
          </a:xfrm>
          <a:custGeom>
            <a:avLst/>
            <a:gdLst>
              <a:gd name="connsiteX0" fmla="*/ 0 w 710619"/>
              <a:gd name="connsiteY0" fmla="*/ 0 h 570968"/>
              <a:gd name="connsiteX1" fmla="*/ 425135 w 710619"/>
              <a:gd name="connsiteY1" fmla="*/ 0 h 570968"/>
              <a:gd name="connsiteX2" fmla="*/ 710619 w 710619"/>
              <a:gd name="connsiteY2" fmla="*/ 285484 h 570968"/>
              <a:gd name="connsiteX3" fmla="*/ 425135 w 710619"/>
              <a:gd name="connsiteY3" fmla="*/ 570968 h 570968"/>
              <a:gd name="connsiteX4" fmla="*/ 0 w 710619"/>
              <a:gd name="connsiteY4" fmla="*/ 570968 h 57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19" h="570968">
                <a:moveTo>
                  <a:pt x="0" y="0"/>
                </a:moveTo>
                <a:lnTo>
                  <a:pt x="425135" y="0"/>
                </a:lnTo>
                <a:lnTo>
                  <a:pt x="710619" y="285484"/>
                </a:lnTo>
                <a:lnTo>
                  <a:pt x="425135" y="570968"/>
                </a:lnTo>
                <a:lnTo>
                  <a:pt x="0" y="5709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 userDrawn="1"/>
        </p:nvSpPr>
        <p:spPr>
          <a:xfrm>
            <a:off x="663945" y="146518"/>
            <a:ext cx="568561" cy="472203"/>
          </a:xfrm>
          <a:custGeom>
            <a:avLst/>
            <a:gdLst>
              <a:gd name="connsiteX0" fmla="*/ 0 w 654307"/>
              <a:gd name="connsiteY0" fmla="*/ 0 h 723958"/>
              <a:gd name="connsiteX1" fmla="*/ 292328 w 654307"/>
              <a:gd name="connsiteY1" fmla="*/ 0 h 723958"/>
              <a:gd name="connsiteX2" fmla="*/ 654307 w 654307"/>
              <a:gd name="connsiteY2" fmla="*/ 361979 h 723958"/>
              <a:gd name="connsiteX3" fmla="*/ 292328 w 654307"/>
              <a:gd name="connsiteY3" fmla="*/ 723958 h 723958"/>
              <a:gd name="connsiteX4" fmla="*/ 0 w 654307"/>
              <a:gd name="connsiteY4" fmla="*/ 723958 h 723958"/>
              <a:gd name="connsiteX5" fmla="*/ 361979 w 654307"/>
              <a:gd name="connsiteY5" fmla="*/ 361979 h 72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4307" h="723958">
                <a:moveTo>
                  <a:pt x="0" y="0"/>
                </a:moveTo>
                <a:lnTo>
                  <a:pt x="292328" y="0"/>
                </a:lnTo>
                <a:lnTo>
                  <a:pt x="654307" y="361979"/>
                </a:lnTo>
                <a:lnTo>
                  <a:pt x="292328" y="723958"/>
                </a:lnTo>
                <a:lnTo>
                  <a:pt x="0" y="723958"/>
                </a:lnTo>
                <a:lnTo>
                  <a:pt x="361979" y="3619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59694" y="88595"/>
            <a:ext cx="533961" cy="749331"/>
          </a:xfrm>
          <a:prstGeom prst="rect">
            <a:avLst/>
          </a:prstGeom>
          <a:noFill/>
        </p:spPr>
        <p:txBody>
          <a:bodyPr wrap="square" lIns="117244" tIns="58622" rIns="117244" bIns="58622" rtlCol="0">
            <a:spAutoFit/>
          </a:bodyPr>
          <a:lstStyle/>
          <a:p>
            <a:r>
              <a:rPr lang="zh-CN" altLang="en-US" sz="4100" dirty="0">
                <a:solidFill>
                  <a:srgbClr val="4472C4">
                    <a:lumMod val="75000"/>
                  </a:srgbClr>
                </a:solidFill>
              </a:rPr>
              <a:t>二</a:t>
            </a: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232510" y="88595"/>
            <a:ext cx="9167997" cy="610831"/>
          </a:xfrm>
          <a:prstGeom prst="rect">
            <a:avLst/>
          </a:prstGeom>
          <a:noFill/>
        </p:spPr>
        <p:txBody>
          <a:bodyPr wrap="square" lIns="117244" tIns="58622" rIns="117244" bIns="5862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1F4E79"/>
                </a:solidFill>
              </a:defRPr>
            </a:lvl1pPr>
          </a:lstStyle>
          <a:p>
            <a:r>
              <a:rPr lang="zh-CN" altLang="en-US" dirty="0">
                <a:solidFill>
                  <a:prstClr val="white"/>
                </a:solidFill>
              </a:rPr>
              <a:t>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-1" y="0"/>
            <a:ext cx="12190413" cy="76523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17244" tIns="58622" rIns="117244" bIns="58622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 userDrawn="1"/>
        </p:nvSpPr>
        <p:spPr>
          <a:xfrm>
            <a:off x="-7102" y="146518"/>
            <a:ext cx="782949" cy="472203"/>
          </a:xfrm>
          <a:custGeom>
            <a:avLst/>
            <a:gdLst>
              <a:gd name="connsiteX0" fmla="*/ 0 w 710619"/>
              <a:gd name="connsiteY0" fmla="*/ 0 h 570968"/>
              <a:gd name="connsiteX1" fmla="*/ 425135 w 710619"/>
              <a:gd name="connsiteY1" fmla="*/ 0 h 570968"/>
              <a:gd name="connsiteX2" fmla="*/ 710619 w 710619"/>
              <a:gd name="connsiteY2" fmla="*/ 285484 h 570968"/>
              <a:gd name="connsiteX3" fmla="*/ 425135 w 710619"/>
              <a:gd name="connsiteY3" fmla="*/ 570968 h 570968"/>
              <a:gd name="connsiteX4" fmla="*/ 0 w 710619"/>
              <a:gd name="connsiteY4" fmla="*/ 570968 h 57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19" h="570968">
                <a:moveTo>
                  <a:pt x="0" y="0"/>
                </a:moveTo>
                <a:lnTo>
                  <a:pt x="425135" y="0"/>
                </a:lnTo>
                <a:lnTo>
                  <a:pt x="710619" y="285484"/>
                </a:lnTo>
                <a:lnTo>
                  <a:pt x="425135" y="570968"/>
                </a:lnTo>
                <a:lnTo>
                  <a:pt x="0" y="5709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 userDrawn="1"/>
        </p:nvSpPr>
        <p:spPr>
          <a:xfrm>
            <a:off x="663945" y="146518"/>
            <a:ext cx="568561" cy="472203"/>
          </a:xfrm>
          <a:custGeom>
            <a:avLst/>
            <a:gdLst>
              <a:gd name="connsiteX0" fmla="*/ 0 w 654307"/>
              <a:gd name="connsiteY0" fmla="*/ 0 h 723958"/>
              <a:gd name="connsiteX1" fmla="*/ 292328 w 654307"/>
              <a:gd name="connsiteY1" fmla="*/ 0 h 723958"/>
              <a:gd name="connsiteX2" fmla="*/ 654307 w 654307"/>
              <a:gd name="connsiteY2" fmla="*/ 361979 h 723958"/>
              <a:gd name="connsiteX3" fmla="*/ 292328 w 654307"/>
              <a:gd name="connsiteY3" fmla="*/ 723958 h 723958"/>
              <a:gd name="connsiteX4" fmla="*/ 0 w 654307"/>
              <a:gd name="connsiteY4" fmla="*/ 723958 h 723958"/>
              <a:gd name="connsiteX5" fmla="*/ 361979 w 654307"/>
              <a:gd name="connsiteY5" fmla="*/ 361979 h 72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4307" h="723958">
                <a:moveTo>
                  <a:pt x="0" y="0"/>
                </a:moveTo>
                <a:lnTo>
                  <a:pt x="292328" y="0"/>
                </a:lnTo>
                <a:lnTo>
                  <a:pt x="654307" y="361979"/>
                </a:lnTo>
                <a:lnTo>
                  <a:pt x="292328" y="723958"/>
                </a:lnTo>
                <a:lnTo>
                  <a:pt x="0" y="723958"/>
                </a:lnTo>
                <a:lnTo>
                  <a:pt x="361979" y="3619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59694" y="88595"/>
            <a:ext cx="533961" cy="749331"/>
          </a:xfrm>
          <a:prstGeom prst="rect">
            <a:avLst/>
          </a:prstGeom>
          <a:noFill/>
        </p:spPr>
        <p:txBody>
          <a:bodyPr wrap="square" lIns="117244" tIns="58622" rIns="117244" bIns="58622" rtlCol="0">
            <a:spAutoFit/>
          </a:bodyPr>
          <a:lstStyle/>
          <a:p>
            <a:r>
              <a:rPr lang="zh-CN" altLang="en-US" sz="4100" dirty="0">
                <a:solidFill>
                  <a:srgbClr val="4472C4">
                    <a:lumMod val="75000"/>
                  </a:srgbClr>
                </a:solidFill>
              </a:rPr>
              <a:t>三</a:t>
            </a: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232510" y="88595"/>
            <a:ext cx="9167997" cy="610831"/>
          </a:xfrm>
          <a:prstGeom prst="rect">
            <a:avLst/>
          </a:prstGeom>
          <a:noFill/>
        </p:spPr>
        <p:txBody>
          <a:bodyPr wrap="square" lIns="117244" tIns="58622" rIns="117244" bIns="5862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1F4E79"/>
                </a:solidFill>
              </a:defRPr>
            </a:lvl1pPr>
          </a:lstStyle>
          <a:p>
            <a:r>
              <a:rPr lang="zh-CN" altLang="en-US" dirty="0">
                <a:solidFill>
                  <a:prstClr val="white"/>
                </a:solidFill>
              </a:rPr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" y="0"/>
            <a:ext cx="12190413" cy="76523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17244" tIns="58622" rIns="117244" bIns="58622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 userDrawn="1"/>
        </p:nvSpPr>
        <p:spPr>
          <a:xfrm>
            <a:off x="-7102" y="146518"/>
            <a:ext cx="782949" cy="472203"/>
          </a:xfrm>
          <a:custGeom>
            <a:avLst/>
            <a:gdLst>
              <a:gd name="connsiteX0" fmla="*/ 0 w 710619"/>
              <a:gd name="connsiteY0" fmla="*/ 0 h 570968"/>
              <a:gd name="connsiteX1" fmla="*/ 425135 w 710619"/>
              <a:gd name="connsiteY1" fmla="*/ 0 h 570968"/>
              <a:gd name="connsiteX2" fmla="*/ 710619 w 710619"/>
              <a:gd name="connsiteY2" fmla="*/ 285484 h 570968"/>
              <a:gd name="connsiteX3" fmla="*/ 425135 w 710619"/>
              <a:gd name="connsiteY3" fmla="*/ 570968 h 570968"/>
              <a:gd name="connsiteX4" fmla="*/ 0 w 710619"/>
              <a:gd name="connsiteY4" fmla="*/ 570968 h 57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19" h="570968">
                <a:moveTo>
                  <a:pt x="0" y="0"/>
                </a:moveTo>
                <a:lnTo>
                  <a:pt x="425135" y="0"/>
                </a:lnTo>
                <a:lnTo>
                  <a:pt x="710619" y="285484"/>
                </a:lnTo>
                <a:lnTo>
                  <a:pt x="425135" y="570968"/>
                </a:lnTo>
                <a:lnTo>
                  <a:pt x="0" y="5709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10" name="任意多边形 9"/>
          <p:cNvSpPr/>
          <p:nvPr userDrawn="1"/>
        </p:nvSpPr>
        <p:spPr>
          <a:xfrm>
            <a:off x="663945" y="146518"/>
            <a:ext cx="568561" cy="472203"/>
          </a:xfrm>
          <a:custGeom>
            <a:avLst/>
            <a:gdLst>
              <a:gd name="connsiteX0" fmla="*/ 0 w 654307"/>
              <a:gd name="connsiteY0" fmla="*/ 0 h 723958"/>
              <a:gd name="connsiteX1" fmla="*/ 292328 w 654307"/>
              <a:gd name="connsiteY1" fmla="*/ 0 h 723958"/>
              <a:gd name="connsiteX2" fmla="*/ 654307 w 654307"/>
              <a:gd name="connsiteY2" fmla="*/ 361979 h 723958"/>
              <a:gd name="connsiteX3" fmla="*/ 292328 w 654307"/>
              <a:gd name="connsiteY3" fmla="*/ 723958 h 723958"/>
              <a:gd name="connsiteX4" fmla="*/ 0 w 654307"/>
              <a:gd name="connsiteY4" fmla="*/ 723958 h 723958"/>
              <a:gd name="connsiteX5" fmla="*/ 361979 w 654307"/>
              <a:gd name="connsiteY5" fmla="*/ 361979 h 72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4307" h="723958">
                <a:moveTo>
                  <a:pt x="0" y="0"/>
                </a:moveTo>
                <a:lnTo>
                  <a:pt x="292328" y="0"/>
                </a:lnTo>
                <a:lnTo>
                  <a:pt x="654307" y="361979"/>
                </a:lnTo>
                <a:lnTo>
                  <a:pt x="292328" y="723958"/>
                </a:lnTo>
                <a:lnTo>
                  <a:pt x="0" y="723958"/>
                </a:lnTo>
                <a:lnTo>
                  <a:pt x="361979" y="3619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-59694" y="88595"/>
            <a:ext cx="533961" cy="749331"/>
          </a:xfrm>
          <a:prstGeom prst="rect">
            <a:avLst/>
          </a:prstGeom>
          <a:noFill/>
        </p:spPr>
        <p:txBody>
          <a:bodyPr wrap="square" lIns="117244" tIns="58622" rIns="117244" bIns="58622" rtlCol="0">
            <a:spAutoFit/>
          </a:bodyPr>
          <a:lstStyle/>
          <a:p>
            <a:r>
              <a:rPr lang="zh-CN" altLang="en-US" sz="4100" dirty="0">
                <a:solidFill>
                  <a:srgbClr val="1F4E79"/>
                </a:solidFill>
              </a:rPr>
              <a:t>四</a:t>
            </a: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232510" y="88595"/>
            <a:ext cx="9167997" cy="610831"/>
          </a:xfrm>
          <a:prstGeom prst="rect">
            <a:avLst/>
          </a:prstGeom>
          <a:noFill/>
        </p:spPr>
        <p:txBody>
          <a:bodyPr wrap="square" lIns="117244" tIns="58622" rIns="117244" bIns="5862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1F4E79"/>
                </a:solidFill>
              </a:defRPr>
            </a:lvl1pPr>
          </a:lstStyle>
          <a:p>
            <a:r>
              <a:rPr lang="zh-CN" altLang="en-US" dirty="0">
                <a:solidFill>
                  <a:prstClr val="white"/>
                </a:solidFill>
              </a:rPr>
              <a:t>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 userDrawn="1"/>
        </p:nvSpPr>
        <p:spPr>
          <a:xfrm>
            <a:off x="-7102" y="146518"/>
            <a:ext cx="782949" cy="472203"/>
          </a:xfrm>
          <a:custGeom>
            <a:avLst/>
            <a:gdLst>
              <a:gd name="connsiteX0" fmla="*/ 0 w 710619"/>
              <a:gd name="connsiteY0" fmla="*/ 0 h 570968"/>
              <a:gd name="connsiteX1" fmla="*/ 425135 w 710619"/>
              <a:gd name="connsiteY1" fmla="*/ 0 h 570968"/>
              <a:gd name="connsiteX2" fmla="*/ 710619 w 710619"/>
              <a:gd name="connsiteY2" fmla="*/ 285484 h 570968"/>
              <a:gd name="connsiteX3" fmla="*/ 425135 w 710619"/>
              <a:gd name="connsiteY3" fmla="*/ 570968 h 570968"/>
              <a:gd name="connsiteX4" fmla="*/ 0 w 710619"/>
              <a:gd name="connsiteY4" fmla="*/ 570968 h 57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19" h="570968">
                <a:moveTo>
                  <a:pt x="0" y="0"/>
                </a:moveTo>
                <a:lnTo>
                  <a:pt x="425135" y="0"/>
                </a:lnTo>
                <a:lnTo>
                  <a:pt x="710619" y="285484"/>
                </a:lnTo>
                <a:lnTo>
                  <a:pt x="425135" y="570968"/>
                </a:lnTo>
                <a:lnTo>
                  <a:pt x="0" y="570968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10" name="任意多边形 9"/>
          <p:cNvSpPr/>
          <p:nvPr userDrawn="1"/>
        </p:nvSpPr>
        <p:spPr>
          <a:xfrm>
            <a:off x="663945" y="146518"/>
            <a:ext cx="568561" cy="472203"/>
          </a:xfrm>
          <a:custGeom>
            <a:avLst/>
            <a:gdLst>
              <a:gd name="connsiteX0" fmla="*/ 0 w 654307"/>
              <a:gd name="connsiteY0" fmla="*/ 0 h 723958"/>
              <a:gd name="connsiteX1" fmla="*/ 292328 w 654307"/>
              <a:gd name="connsiteY1" fmla="*/ 0 h 723958"/>
              <a:gd name="connsiteX2" fmla="*/ 654307 w 654307"/>
              <a:gd name="connsiteY2" fmla="*/ 361979 h 723958"/>
              <a:gd name="connsiteX3" fmla="*/ 292328 w 654307"/>
              <a:gd name="connsiteY3" fmla="*/ 723958 h 723958"/>
              <a:gd name="connsiteX4" fmla="*/ 0 w 654307"/>
              <a:gd name="connsiteY4" fmla="*/ 723958 h 723958"/>
              <a:gd name="connsiteX5" fmla="*/ 361979 w 654307"/>
              <a:gd name="connsiteY5" fmla="*/ 361979 h 72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4307" h="723958">
                <a:moveTo>
                  <a:pt x="0" y="0"/>
                </a:moveTo>
                <a:lnTo>
                  <a:pt x="292328" y="0"/>
                </a:lnTo>
                <a:lnTo>
                  <a:pt x="654307" y="361979"/>
                </a:lnTo>
                <a:lnTo>
                  <a:pt x="292328" y="723958"/>
                </a:lnTo>
                <a:lnTo>
                  <a:pt x="0" y="723958"/>
                </a:lnTo>
                <a:lnTo>
                  <a:pt x="361979" y="361979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117244" tIns="58622" rIns="117244" bIns="58622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3" hasCustomPrompt="1"/>
          </p:nvPr>
        </p:nvSpPr>
        <p:spPr>
          <a:xfrm>
            <a:off x="1489939" y="146153"/>
            <a:ext cx="7280386" cy="471816"/>
          </a:xfrm>
          <a:prstGeom prst="rect">
            <a:avLst/>
          </a:prstGeom>
        </p:spPr>
        <p:txBody>
          <a:bodyPr lIns="117244" tIns="58622" rIns="117244" bIns="58622"/>
          <a:lstStyle>
            <a:lvl1pPr marL="0" indent="0">
              <a:buNone/>
              <a:defRPr b="1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编辑文字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46153"/>
            <a:ext cx="524865" cy="471816"/>
          </a:xfrm>
          <a:prstGeom prst="rect">
            <a:avLst/>
          </a:prstGeom>
        </p:spPr>
        <p:txBody>
          <a:bodyPr lIns="117244" tIns="58622" rIns="117244" bIns="58622"/>
          <a:lstStyle>
            <a:lvl1pPr marL="0" indent="0">
              <a:buNone/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一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 bwMode="auto">
          <a:xfrm>
            <a:off x="1" y="6404870"/>
            <a:ext cx="12190414" cy="457892"/>
          </a:xfrm>
          <a:prstGeom prst="rect">
            <a:avLst/>
          </a:prstGeom>
          <a:gradFill>
            <a:gsLst>
              <a:gs pos="80000">
                <a:srgbClr val="026DCE">
                  <a:alpha val="70000"/>
                </a:srgbClr>
              </a:gs>
              <a:gs pos="26000">
                <a:schemeClr val="tx2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44" tIns="58622" rIns="117244" bIns="58622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 bwMode="auto">
          <a:xfrm>
            <a:off x="-1" y="-30500"/>
            <a:ext cx="12190414" cy="954263"/>
          </a:xfrm>
          <a:prstGeom prst="rect">
            <a:avLst/>
          </a:prstGeom>
          <a:gradFill flip="none" rotWithShape="1">
            <a:gsLst>
              <a:gs pos="21000">
                <a:schemeClr val="accent2">
                  <a:lumMod val="75000"/>
                  <a:lumOff val="25000"/>
                </a:schemeClr>
              </a:gs>
              <a:gs pos="86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44" tIns="58622" rIns="117244" bIns="58622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灯片编号占位符 3"/>
          <p:cNvSpPr txBox="1"/>
          <p:nvPr userDrawn="1"/>
        </p:nvSpPr>
        <p:spPr>
          <a:xfrm>
            <a:off x="239319" y="6491794"/>
            <a:ext cx="1919567" cy="284043"/>
          </a:xfrm>
          <a:prstGeom prst="rect">
            <a:avLst/>
          </a:prstGeom>
        </p:spPr>
        <p:txBody>
          <a:bodyPr lIns="117244" tIns="58622" rIns="117244" bIns="58622"/>
          <a:lstStyle>
            <a:defPPr>
              <a:defRPr lang="zh-CN"/>
            </a:defPPr>
            <a:lvl1pPr marL="0" algn="l" defTabSz="914400" rtl="0" eaLnBrk="1" latinLnBrk="0" hangingPunct="1">
              <a:defRPr sz="1200" i="0" kern="120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altLang="en-US" b="1" dirty="0">
                <a:solidFill>
                  <a:prstClr val="white"/>
                </a:solidFill>
              </a:rPr>
              <a:t> </a:t>
            </a:r>
            <a:fld id="{7C5E4C7A-43C3-449A-8119-E420EB00870B}" type="slidenum">
              <a:rPr lang="zh-CN" altLang="en-US" b="1" dirty="0" smtClean="0">
                <a:solidFill>
                  <a:prstClr val="white"/>
                </a:solidFill>
              </a:rPr>
              <a:t>‹#›</a:t>
            </a:fld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6" name="灯片编号占位符 3"/>
          <p:cNvSpPr txBox="1"/>
          <p:nvPr userDrawn="1"/>
        </p:nvSpPr>
        <p:spPr>
          <a:xfrm>
            <a:off x="9297405" y="6470586"/>
            <a:ext cx="3229680" cy="284043"/>
          </a:xfrm>
          <a:prstGeom prst="rect">
            <a:avLst/>
          </a:prstGeom>
        </p:spPr>
        <p:txBody>
          <a:bodyPr lIns="117244" tIns="58622" rIns="117244" bIns="58622"/>
          <a:lstStyle>
            <a:defPPr>
              <a:defRPr lang="zh-CN"/>
            </a:defPPr>
            <a:lvl1pPr marL="0" algn="l" defTabSz="914400" rtl="0" eaLnBrk="1" latinLnBrk="0" hangingPunct="1">
              <a:defRPr sz="1200" i="0" kern="120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b="1" dirty="0">
                <a:solidFill>
                  <a:prstClr val="white"/>
                </a:solidFill>
              </a:rPr>
              <a:t>中央电视台  总编室  规划部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92118" y="145983"/>
            <a:ext cx="7775621" cy="777780"/>
          </a:xfrm>
          <a:prstGeom prst="rect">
            <a:avLst/>
          </a:prstGeom>
        </p:spPr>
        <p:txBody>
          <a:bodyPr lIns="117244" tIns="58622" rIns="117244" bIns="58622"/>
          <a:lstStyle>
            <a:lvl1pPr algn="l">
              <a:defRPr sz="280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140" y="-123764"/>
            <a:ext cx="1576715" cy="10929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 bwMode="auto">
          <a:xfrm>
            <a:off x="1" y="6404870"/>
            <a:ext cx="12190414" cy="457892"/>
          </a:xfrm>
          <a:prstGeom prst="rect">
            <a:avLst/>
          </a:prstGeom>
          <a:gradFill>
            <a:gsLst>
              <a:gs pos="80000">
                <a:srgbClr val="026DCE">
                  <a:alpha val="70000"/>
                </a:srgbClr>
              </a:gs>
              <a:gs pos="26000">
                <a:schemeClr val="tx2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44" tIns="58622" rIns="117244" bIns="58622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 bwMode="auto">
          <a:xfrm>
            <a:off x="-1" y="-30500"/>
            <a:ext cx="12190414" cy="954263"/>
          </a:xfrm>
          <a:prstGeom prst="rect">
            <a:avLst/>
          </a:prstGeom>
          <a:gradFill flip="none" rotWithShape="1">
            <a:gsLst>
              <a:gs pos="21000">
                <a:schemeClr val="accent2">
                  <a:lumMod val="75000"/>
                  <a:lumOff val="25000"/>
                </a:schemeClr>
              </a:gs>
              <a:gs pos="86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44" tIns="58622" rIns="117244" bIns="58622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2"/>
          <a:stretch>
            <a:fillRect/>
          </a:stretch>
        </p:blipFill>
        <p:spPr>
          <a:xfrm>
            <a:off x="9809986" y="-98622"/>
            <a:ext cx="2045111" cy="10664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灯片编号占位符 3"/>
          <p:cNvSpPr txBox="1"/>
          <p:nvPr userDrawn="1"/>
        </p:nvSpPr>
        <p:spPr>
          <a:xfrm>
            <a:off x="239319" y="6491794"/>
            <a:ext cx="1919567" cy="284043"/>
          </a:xfrm>
          <a:prstGeom prst="rect">
            <a:avLst/>
          </a:prstGeom>
        </p:spPr>
        <p:txBody>
          <a:bodyPr lIns="117244" tIns="58622" rIns="117244" bIns="58622"/>
          <a:lstStyle>
            <a:defPPr>
              <a:defRPr lang="zh-CN"/>
            </a:defPPr>
            <a:lvl1pPr marL="0" algn="l" defTabSz="914400" rtl="0" eaLnBrk="1" latinLnBrk="0" hangingPunct="1">
              <a:defRPr sz="1200" i="0" kern="120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altLang="en-US" b="1" dirty="0">
                <a:solidFill>
                  <a:prstClr val="white"/>
                </a:solidFill>
              </a:rPr>
              <a:t> </a:t>
            </a:r>
            <a:fld id="{7C5E4C7A-43C3-449A-8119-E420EB00870B}" type="slidenum">
              <a:rPr lang="zh-CN" altLang="en-US" b="1" dirty="0" smtClean="0">
                <a:solidFill>
                  <a:prstClr val="white"/>
                </a:solidFill>
              </a:rPr>
              <a:t>‹#›</a:t>
            </a:fld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6" name="灯片编号占位符 3"/>
          <p:cNvSpPr txBox="1"/>
          <p:nvPr userDrawn="1"/>
        </p:nvSpPr>
        <p:spPr>
          <a:xfrm>
            <a:off x="9297405" y="6470586"/>
            <a:ext cx="3229680" cy="284043"/>
          </a:xfrm>
          <a:prstGeom prst="rect">
            <a:avLst/>
          </a:prstGeom>
        </p:spPr>
        <p:txBody>
          <a:bodyPr lIns="117244" tIns="58622" rIns="117244" bIns="58622"/>
          <a:lstStyle>
            <a:defPPr>
              <a:defRPr lang="zh-CN"/>
            </a:defPPr>
            <a:lvl1pPr marL="0" algn="l" defTabSz="914400" rtl="0" eaLnBrk="1" latinLnBrk="0" hangingPunct="1">
              <a:defRPr sz="1200" i="0" kern="120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altLang="en-US" b="1" dirty="0">
                <a:solidFill>
                  <a:prstClr val="white"/>
                </a:solidFill>
              </a:rPr>
              <a:t> </a:t>
            </a:r>
            <a:r>
              <a:rPr lang="en-US" altLang="zh-CN" b="1" dirty="0">
                <a:solidFill>
                  <a:prstClr val="white"/>
                </a:solidFill>
              </a:rPr>
              <a:t>XXXXXXXXXXXXXXXXX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92118" y="145983"/>
            <a:ext cx="7775621" cy="777780"/>
          </a:xfrm>
          <a:prstGeom prst="rect">
            <a:avLst/>
          </a:prstGeom>
        </p:spPr>
        <p:txBody>
          <a:bodyPr lIns="117244" tIns="58622" rIns="117244" bIns="58622"/>
          <a:lstStyle>
            <a:lvl1pPr algn="l">
              <a:defRPr sz="280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8" name="副标题 2"/>
          <p:cNvSpPr>
            <a:spLocks noGrp="1"/>
          </p:cNvSpPr>
          <p:nvPr>
            <p:ph type="subTitle" idx="1"/>
          </p:nvPr>
        </p:nvSpPr>
        <p:spPr>
          <a:xfrm>
            <a:off x="815307" y="1759239"/>
            <a:ext cx="10559799" cy="3854257"/>
          </a:xfrm>
          <a:prstGeom prst="rect">
            <a:avLst/>
          </a:prstGeom>
        </p:spPr>
        <p:txBody>
          <a:bodyPr lIns="117244" tIns="58622" rIns="117244" bIns="58622">
            <a:normAutofit/>
          </a:bodyPr>
          <a:lstStyle>
            <a:lvl1pPr marL="586105" indent="-586105" algn="l"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586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5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1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7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3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216" y="0"/>
            <a:ext cx="7993684" cy="799368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7171" y="2340279"/>
            <a:ext cx="11756072" cy="1327150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任意形状 9"/>
          <p:cNvSpPr/>
          <p:nvPr userDrawn="1"/>
        </p:nvSpPr>
        <p:spPr bwMode="auto">
          <a:xfrm>
            <a:off x="0" y="3819835"/>
            <a:ext cx="12190413" cy="3042928"/>
          </a:xfrm>
          <a:custGeom>
            <a:avLst/>
            <a:gdLst>
              <a:gd name="connsiteX0" fmla="*/ 0 w 12190413"/>
              <a:gd name="connsiteY0" fmla="*/ 0 h 3042928"/>
              <a:gd name="connsiteX1" fmla="*/ 254756 w 12190413"/>
              <a:gd name="connsiteY1" fmla="*/ 77949 h 3042928"/>
              <a:gd name="connsiteX2" fmla="*/ 6095207 w 12190413"/>
              <a:gd name="connsiteY2" fmla="*/ 655187 h 3042928"/>
              <a:gd name="connsiteX3" fmla="*/ 11935658 w 12190413"/>
              <a:gd name="connsiteY3" fmla="*/ 77949 h 3042928"/>
              <a:gd name="connsiteX4" fmla="*/ 12190413 w 12190413"/>
              <a:gd name="connsiteY4" fmla="*/ 0 h 3042928"/>
              <a:gd name="connsiteX5" fmla="*/ 12190413 w 12190413"/>
              <a:gd name="connsiteY5" fmla="*/ 3042928 h 3042928"/>
              <a:gd name="connsiteX6" fmla="*/ 0 w 12190413"/>
              <a:gd name="connsiteY6" fmla="*/ 3042928 h 304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0413" h="3042928">
                <a:moveTo>
                  <a:pt x="0" y="0"/>
                </a:moveTo>
                <a:lnTo>
                  <a:pt x="254756" y="77949"/>
                </a:lnTo>
                <a:cubicBezTo>
                  <a:pt x="1520496" y="426213"/>
                  <a:pt x="3664000" y="655187"/>
                  <a:pt x="6095207" y="655187"/>
                </a:cubicBezTo>
                <a:cubicBezTo>
                  <a:pt x="8526414" y="655187"/>
                  <a:pt x="10669918" y="426213"/>
                  <a:pt x="11935658" y="77949"/>
                </a:cubicBezTo>
                <a:lnTo>
                  <a:pt x="12190413" y="0"/>
                </a:lnTo>
                <a:lnTo>
                  <a:pt x="12190413" y="3042928"/>
                </a:lnTo>
                <a:lnTo>
                  <a:pt x="0" y="3042928"/>
                </a:lnTo>
                <a:close/>
              </a:path>
            </a:pathLst>
          </a:custGeom>
          <a:solidFill>
            <a:srgbClr val="2C52BD"/>
          </a:solidFill>
          <a:ln w="12700" cmpd="sng">
            <a:noFill/>
            <a:prstDash val="sysDot"/>
            <a:beve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eaLnBrk="0" hangingPunct="0">
              <a:buFont typeface="Arial" panose="020B0604020202020204" pitchFamily="34" charset="0"/>
              <a:buNone/>
            </a:pPr>
            <a:endParaRPr kumimoji="1" lang="zh-CN" altLang="en-US" sz="1600" dirty="0">
              <a:solidFill>
                <a:srgbClr val="2C52BD"/>
              </a:solidFill>
              <a:ea typeface="宋体" panose="02010600030101010101" pitchFamily="2" charset="-122"/>
            </a:endParaRPr>
          </a:p>
        </p:txBody>
      </p:sp>
      <p:sp>
        <p:nvSpPr>
          <p:cNvPr id="11" name="内容占位符 10"/>
          <p:cNvSpPr>
            <a:spLocks noGrp="1"/>
          </p:cNvSpPr>
          <p:nvPr>
            <p:ph sz="quarter" idx="13"/>
          </p:nvPr>
        </p:nvSpPr>
        <p:spPr>
          <a:xfrm>
            <a:off x="2800350" y="3819835"/>
            <a:ext cx="6023610" cy="354013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 dirty="0"/>
              <a:t>单击此处编辑母版</a:t>
            </a:r>
            <a:r>
              <a:rPr kumimoji="1" lang="zh-CN" altLang="en-US"/>
              <a:t>文本样式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91" y="365379"/>
            <a:ext cx="10514231" cy="9188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1" y="1476899"/>
            <a:ext cx="5180926" cy="46072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6" y="1476899"/>
            <a:ext cx="5180926" cy="46072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53BFFA02-C9A3-46F9-ABBC-4A2884EEE3A1}" type="datetimeFigureOut">
              <a:rPr lang="zh-CN" altLang="en-US" smtClean="0"/>
              <a:t>2024/7/29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009086-2304-4505-9512-70D99C45DD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1" y="6360767"/>
            <a:ext cx="2742843" cy="365379"/>
          </a:xfrm>
          <a:prstGeom prst="rect">
            <a:avLst/>
          </a:prstGeom>
        </p:spPr>
        <p:txBody>
          <a:bodyPr vert="horz" lIns="117244" tIns="58622" rIns="117244" bIns="5862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FFDA5-54A6-45C8-8205-807BD53CA4D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2024/7/29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60767"/>
            <a:ext cx="4114264" cy="365379"/>
          </a:xfrm>
          <a:prstGeom prst="rect">
            <a:avLst/>
          </a:prstGeom>
        </p:spPr>
        <p:txBody>
          <a:bodyPr vert="horz" lIns="117244" tIns="58622" rIns="117244" bIns="58622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79" y="6360767"/>
            <a:ext cx="2742843" cy="365379"/>
          </a:xfrm>
          <a:prstGeom prst="rect">
            <a:avLst/>
          </a:prstGeom>
        </p:spPr>
        <p:txBody>
          <a:bodyPr vert="horz" lIns="117244" tIns="58622" rIns="117244" bIns="58622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471F7-2C7E-43CC-B89C-2E4BD1E6EF8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1172210" rtl="0" eaLnBrk="1" latinLnBrk="0" hangingPunct="1">
        <a:lnSpc>
          <a:spcPct val="90000"/>
        </a:lnSpc>
        <a:spcBef>
          <a:spcPct val="0"/>
        </a:spcBef>
        <a:buNone/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370" indent="-293370" algn="l" defTabSz="1172210" rtl="0" eaLnBrk="1" latinLnBrk="0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79475" indent="-293370" algn="l" defTabSz="1172210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465580" indent="-293370" algn="l" defTabSz="1172210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051685" indent="-293370" algn="l" defTabSz="1172210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790" indent="-293370" algn="l" defTabSz="1172210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3224530" indent="-293370" algn="l" defTabSz="1172210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810635" indent="-293370" algn="l" defTabSz="1172210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396740" indent="-293370" algn="l" defTabSz="1172210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845" indent="-293370" algn="l" defTabSz="1172210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0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1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95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05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116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726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337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47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16242" y="490864844"/>
            <a:ext cx="7030651" cy="5105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158178" y="2104231"/>
            <a:ext cx="11756072" cy="1327150"/>
          </a:xfrm>
        </p:spPr>
        <p:txBody>
          <a:bodyPr>
            <a:scene3d>
              <a:camera prst="obliqueTopLeft"/>
              <a:lightRig rig="threePt" dir="t"/>
            </a:scene3d>
          </a:bodyPr>
          <a:lstStyle/>
          <a:p>
            <a:pPr fontAlgn="auto">
              <a:lnSpc>
                <a:spcPts val="7000"/>
              </a:lnSpc>
            </a:pPr>
            <a:r>
              <a:rPr kumimoji="1" lang="zh-CN" altLang="zh-CN" sz="4800" b="1" dirty="0">
                <a:solidFill>
                  <a:srgbClr val="2C52BD"/>
                </a:solidFill>
                <a:latin typeface="+mj-ea"/>
              </a:rPr>
              <a:t>门户网站</a:t>
            </a:r>
            <a:r>
              <a:rPr kumimoji="1" lang="zh-CN" altLang="en-US" sz="4800" b="1" dirty="0">
                <a:solidFill>
                  <a:srgbClr val="2C52BD"/>
                </a:solidFill>
                <a:latin typeface="+mj-ea"/>
              </a:rPr>
              <a:t>培训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2957195" y="5542865"/>
            <a:ext cx="6023610" cy="354013"/>
          </a:xfrm>
        </p:spPr>
        <p:txBody>
          <a:bodyPr/>
          <a:lstStyle/>
          <a:p>
            <a:r>
              <a:rPr kumimoji="1" lang="en-US" altLang="zh-CN" sz="2400" dirty="0">
                <a:solidFill>
                  <a:schemeClr val="bg1"/>
                </a:solidFill>
              </a:rPr>
              <a:t>2024</a:t>
            </a:r>
            <a:r>
              <a:rPr kumimoji="1" lang="zh-CN" altLang="en-US" sz="2400" dirty="0">
                <a:solidFill>
                  <a:schemeClr val="bg1"/>
                </a:solidFill>
              </a:rPr>
              <a:t>年</a:t>
            </a:r>
            <a:r>
              <a:rPr kumimoji="1" lang="en-US" altLang="zh-CN" sz="2400" dirty="0">
                <a:solidFill>
                  <a:schemeClr val="bg1"/>
                </a:solidFill>
              </a:rPr>
              <a:t>7</a:t>
            </a:r>
            <a:r>
              <a:rPr kumimoji="1" lang="zh-CN" altLang="en-US" sz="2400" dirty="0">
                <a:solidFill>
                  <a:schemeClr val="bg1"/>
                </a:solidFill>
              </a:rPr>
              <a:t>月</a:t>
            </a:r>
            <a:r>
              <a:rPr kumimoji="1" lang="en-US" altLang="zh-CN" sz="2400" dirty="0">
                <a:solidFill>
                  <a:schemeClr val="bg1"/>
                </a:solidFill>
              </a:rPr>
              <a:t>30</a:t>
            </a:r>
            <a:r>
              <a:rPr kumimoji="1" lang="zh-CN" altLang="en-US" sz="2400" dirty="0">
                <a:solidFill>
                  <a:schemeClr val="bg1"/>
                </a:solidFill>
              </a:rPr>
              <a:t>日</a:t>
            </a:r>
          </a:p>
        </p:txBody>
      </p:sp>
      <p:sp>
        <p:nvSpPr>
          <p:cNvPr id="2" name="矩形 1"/>
          <p:cNvSpPr/>
          <p:nvPr/>
        </p:nvSpPr>
        <p:spPr>
          <a:xfrm>
            <a:off x="1910154" y="4686946"/>
            <a:ext cx="75969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zh-CN" sz="3600" b="1" dirty="0">
                <a:solidFill>
                  <a:schemeClr val="bg1"/>
                </a:solidFill>
                <a:latin typeface="+mj-ea"/>
              </a:rPr>
              <a:t>甘肃省人民检察院</a:t>
            </a:r>
            <a:r>
              <a:rPr kumimoji="1" lang="zh-CN" altLang="en-US" sz="3600" b="1" dirty="0">
                <a:solidFill>
                  <a:schemeClr val="bg1"/>
                </a:solidFill>
                <a:latin typeface="+mj-ea"/>
              </a:rPr>
              <a:t>兰州铁路运输分院</a:t>
            </a: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占位符 2"/>
          <p:cNvSpPr txBox="1"/>
          <p:nvPr/>
        </p:nvSpPr>
        <p:spPr bwMode="auto">
          <a:xfrm>
            <a:off x="3876982" y="28351"/>
            <a:ext cx="8313431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1" lang="zh-CN" altLang="en-US" sz="3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8" name="文本占位符 2"/>
          <p:cNvSpPr txBox="1"/>
          <p:nvPr/>
        </p:nvSpPr>
        <p:spPr bwMode="auto">
          <a:xfrm>
            <a:off x="2967180" y="1681625"/>
            <a:ext cx="1591526" cy="67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9" name="矩形 38"/>
          <p:cNvSpPr/>
          <p:nvPr/>
        </p:nvSpPr>
        <p:spPr>
          <a:xfrm flipH="1">
            <a:off x="4173519" y="1825657"/>
            <a:ext cx="60953" cy="47420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35" tIns="60968" rIns="121935" bIns="60968" anchor="ctr"/>
          <a:lstStyle/>
          <a:p>
            <a:pPr algn="ctr" eaLnBrk="1" hangingPunct="1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173522" y="1675236"/>
            <a:ext cx="601055" cy="1290177"/>
            <a:chOff x="3124200" y="1066627"/>
            <a:chExt cx="450850" cy="966961"/>
          </a:xfrm>
        </p:grpSpPr>
        <p:sp>
          <p:nvSpPr>
            <p:cNvPr id="41" name="矩形 40"/>
            <p:cNvSpPr/>
            <p:nvPr/>
          </p:nvSpPr>
          <p:spPr bwMode="auto">
            <a:xfrm flipH="1">
              <a:off x="3124200" y="1139825"/>
              <a:ext cx="46038" cy="893763"/>
            </a:xfrm>
            <a:prstGeom prst="rect">
              <a:avLst/>
            </a:prstGeom>
            <a:solidFill>
              <a:srgbClr val="D7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14"/>
            <p:cNvGrpSpPr/>
            <p:nvPr/>
          </p:nvGrpSpPr>
          <p:grpSpPr bwMode="auto">
            <a:xfrm>
              <a:off x="3162675" y="1066627"/>
              <a:ext cx="412375" cy="504289"/>
              <a:chOff x="3314118" y="886904"/>
              <a:chExt cx="412477" cy="504056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3321683" y="961656"/>
                <a:ext cx="387446" cy="387171"/>
              </a:xfrm>
              <a:prstGeom prst="rect">
                <a:avLst/>
              </a:prstGeom>
              <a:solidFill>
                <a:srgbClr val="D7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文本占位符 2"/>
              <p:cNvSpPr txBox="1"/>
              <p:nvPr/>
            </p:nvSpPr>
            <p:spPr bwMode="auto">
              <a:xfrm>
                <a:off x="3314118" y="886904"/>
                <a:ext cx="412477" cy="504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5" name="文本占位符 2"/>
          <p:cNvSpPr txBox="1"/>
          <p:nvPr/>
        </p:nvSpPr>
        <p:spPr bwMode="auto">
          <a:xfrm>
            <a:off x="4224815" y="2534117"/>
            <a:ext cx="548145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占位符 2"/>
          <p:cNvSpPr txBox="1"/>
          <p:nvPr/>
        </p:nvSpPr>
        <p:spPr bwMode="auto">
          <a:xfrm>
            <a:off x="4234472" y="3241725"/>
            <a:ext cx="548145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占位符 2"/>
          <p:cNvSpPr txBox="1"/>
          <p:nvPr/>
        </p:nvSpPr>
        <p:spPr bwMode="auto">
          <a:xfrm>
            <a:off x="4937542" y="1668915"/>
            <a:ext cx="5628858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</a:t>
            </a:r>
          </a:p>
        </p:txBody>
      </p:sp>
      <p:sp>
        <p:nvSpPr>
          <p:cNvPr id="49" name="文本占位符 2"/>
          <p:cNvSpPr txBox="1"/>
          <p:nvPr/>
        </p:nvSpPr>
        <p:spPr bwMode="auto">
          <a:xfrm>
            <a:off x="4937539" y="2414859"/>
            <a:ext cx="3148367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通知公告</a:t>
            </a:r>
          </a:p>
        </p:txBody>
      </p:sp>
      <p:sp>
        <p:nvSpPr>
          <p:cNvPr id="51" name="文本占位符 2"/>
          <p:cNvSpPr txBox="1"/>
          <p:nvPr/>
        </p:nvSpPr>
        <p:spPr bwMode="auto">
          <a:xfrm>
            <a:off x="4937542" y="3205567"/>
            <a:ext cx="5628858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工作动态</a:t>
            </a:r>
            <a:endParaRPr lang="zh-CN" altLang="zh-CN" sz="32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B1BE64A-F150-499D-BC2F-CC13193AE4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工作门户网站</a:t>
            </a:r>
          </a:p>
        </p:txBody>
      </p:sp>
      <p:sp>
        <p:nvSpPr>
          <p:cNvPr id="2" name="文本占位符 2">
            <a:extLst>
              <a:ext uri="{FF2B5EF4-FFF2-40B4-BE49-F238E27FC236}">
                <a16:creationId xmlns:a16="http://schemas.microsoft.com/office/drawing/2014/main" id="{34E18A5C-EA3E-1AC6-709D-DD0F72DF4569}"/>
              </a:ext>
            </a:extLst>
          </p:cNvPr>
          <p:cNvSpPr txBox="1"/>
          <p:nvPr/>
        </p:nvSpPr>
        <p:spPr bwMode="auto">
          <a:xfrm>
            <a:off x="4253432" y="4008263"/>
            <a:ext cx="548145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b="1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7140DC1-0962-00AB-569F-2A3DB8FC5FAF}"/>
              </a:ext>
            </a:extLst>
          </p:cNvPr>
          <p:cNvSpPr txBox="1"/>
          <p:nvPr/>
        </p:nvSpPr>
        <p:spPr bwMode="auto">
          <a:xfrm>
            <a:off x="4937539" y="4020781"/>
            <a:ext cx="3148367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部门动态</a:t>
            </a: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id="{8C22D09F-E770-873F-A432-FF7E4BB38469}"/>
              </a:ext>
            </a:extLst>
          </p:cNvPr>
          <p:cNvSpPr txBox="1"/>
          <p:nvPr/>
        </p:nvSpPr>
        <p:spPr bwMode="auto">
          <a:xfrm>
            <a:off x="4284633" y="4699390"/>
            <a:ext cx="548145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200" b="1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占位符 2">
            <a:extLst>
              <a:ext uri="{FF2B5EF4-FFF2-40B4-BE49-F238E27FC236}">
                <a16:creationId xmlns:a16="http://schemas.microsoft.com/office/drawing/2014/main" id="{80EC3767-F4AA-B2E2-1261-389B34A4831F}"/>
              </a:ext>
            </a:extLst>
          </p:cNvPr>
          <p:cNvSpPr txBox="1"/>
          <p:nvPr/>
        </p:nvSpPr>
        <p:spPr bwMode="auto">
          <a:xfrm>
            <a:off x="4263461" y="5442398"/>
            <a:ext cx="548145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3200" b="1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id="{ACADBBF3-1972-2093-FFFA-2A0020410247}"/>
              </a:ext>
            </a:extLst>
          </p:cNvPr>
          <p:cNvSpPr txBox="1"/>
          <p:nvPr/>
        </p:nvSpPr>
        <p:spPr bwMode="auto">
          <a:xfrm>
            <a:off x="4945447" y="5430096"/>
            <a:ext cx="3148367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专题活动</a:t>
            </a:r>
          </a:p>
        </p:txBody>
      </p:sp>
      <p:sp>
        <p:nvSpPr>
          <p:cNvPr id="10" name="文本占位符 2">
            <a:extLst>
              <a:ext uri="{FF2B5EF4-FFF2-40B4-BE49-F238E27FC236}">
                <a16:creationId xmlns:a16="http://schemas.microsoft.com/office/drawing/2014/main" id="{E5E1A529-4C6F-7843-05AC-F11EE4DF36B9}"/>
              </a:ext>
            </a:extLst>
          </p:cNvPr>
          <p:cNvSpPr txBox="1"/>
          <p:nvPr/>
        </p:nvSpPr>
        <p:spPr bwMode="auto">
          <a:xfrm>
            <a:off x="4311933" y="6108207"/>
            <a:ext cx="548145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3200" b="1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91473158-B84E-C525-96A3-B4D36BD1F37D}"/>
              </a:ext>
            </a:extLst>
          </p:cNvPr>
          <p:cNvSpPr txBox="1"/>
          <p:nvPr/>
        </p:nvSpPr>
        <p:spPr bwMode="auto">
          <a:xfrm>
            <a:off x="4846598" y="6108207"/>
            <a:ext cx="3148367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网站后台系统</a:t>
            </a:r>
          </a:p>
        </p:txBody>
      </p:sp>
      <p:sp>
        <p:nvSpPr>
          <p:cNvPr id="12" name="文本占位符 2">
            <a:extLst>
              <a:ext uri="{FF2B5EF4-FFF2-40B4-BE49-F238E27FC236}">
                <a16:creationId xmlns:a16="http://schemas.microsoft.com/office/drawing/2014/main" id="{33AC8697-85BB-D7EF-782E-6D56F8964A3E}"/>
              </a:ext>
            </a:extLst>
          </p:cNvPr>
          <p:cNvSpPr txBox="1"/>
          <p:nvPr/>
        </p:nvSpPr>
        <p:spPr bwMode="auto">
          <a:xfrm>
            <a:off x="4945447" y="4705430"/>
            <a:ext cx="3148367" cy="6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35" tIns="60968" rIns="121935" bIns="609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检察业务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>
                <a:latin typeface="+mj-ea"/>
              </a:rPr>
              <a:t>首页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0CA67D6-8458-EF0E-9211-13B4F70C8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39" y="937550"/>
            <a:ext cx="11528385" cy="557899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>
                <a:latin typeface="+mj-ea"/>
              </a:rPr>
              <a:t>首页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75F4B10-0747-D59E-886C-82D61BC80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733" y="972273"/>
            <a:ext cx="11233231" cy="56137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0858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1D68A52-13C7-62CE-2626-9CD165DB4F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首页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1C89379-2D4F-E712-EDBA-541457562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871A3AE-E2F0-A477-6793-AC0C7F5FC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27" y="972273"/>
            <a:ext cx="11296892" cy="559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55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9AB7729-33D1-033D-E4EE-F9A26FF09B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首页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E67C6B-CBE2-8783-7E15-9B7F967A7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60703F2-5353-E2E7-B59E-6A66353E0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65" y="972273"/>
            <a:ext cx="11200289" cy="55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34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489939" y="146153"/>
            <a:ext cx="10198478" cy="471816"/>
          </a:xfrm>
        </p:spPr>
        <p:txBody>
          <a:bodyPr/>
          <a:lstStyle/>
          <a:p>
            <a:r>
              <a:rPr lang="zh-CN" altLang="en-US" dirty="0">
                <a:latin typeface="+mj-ea"/>
              </a:rPr>
              <a:t>通知公告</a:t>
            </a: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gray">
          <a:xfrm>
            <a:off x="0" y="1045038"/>
            <a:ext cx="12190413" cy="710542"/>
          </a:xfrm>
          <a:prstGeom prst="rect">
            <a:avLst/>
          </a:prstGeom>
          <a:gradFill>
            <a:gsLst>
              <a:gs pos="0">
                <a:srgbClr val="0070C0"/>
              </a:gs>
              <a:gs pos="7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0"/>
          </a:gradFill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+mj-ea"/>
                <a:ea typeface="+mj-ea"/>
              </a:rPr>
              <a:t>通知公告、轮播图</a:t>
            </a:r>
          </a:p>
        </p:txBody>
      </p:sp>
      <p:sp>
        <p:nvSpPr>
          <p:cNvPr id="74" name="Rectangle 17"/>
          <p:cNvSpPr>
            <a:spLocks noChangeArrowheads="1"/>
          </p:cNvSpPr>
          <p:nvPr/>
        </p:nvSpPr>
        <p:spPr bwMode="gray">
          <a:xfrm>
            <a:off x="0" y="6131469"/>
            <a:ext cx="12190413" cy="713172"/>
          </a:xfrm>
          <a:prstGeom prst="rect">
            <a:avLst/>
          </a:prstGeom>
          <a:gradFill>
            <a:gsLst>
              <a:gs pos="0">
                <a:srgbClr val="0070C0"/>
              </a:gs>
              <a:gs pos="7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0"/>
          </a:gradFill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通知公告列表、详情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759BE08-2F39-B77A-16B9-64B5E83D7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41" y="2182649"/>
            <a:ext cx="6150069" cy="34947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9ACC563-233F-47DB-84C5-6E2F9322A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4350" y="2182649"/>
            <a:ext cx="5345122" cy="34947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489939" y="146153"/>
            <a:ext cx="8833817" cy="471816"/>
          </a:xfrm>
        </p:spPr>
        <p:txBody>
          <a:bodyPr/>
          <a:lstStyle/>
          <a:p>
            <a:r>
              <a:rPr lang="zh-CN" altLang="en-US" dirty="0">
                <a:latin typeface="+mj-ea"/>
              </a:rPr>
              <a:t>工作动态</a:t>
            </a:r>
          </a:p>
        </p:txBody>
      </p:sp>
      <p:sp>
        <p:nvSpPr>
          <p:cNvPr id="74" name="Rectangle 17"/>
          <p:cNvSpPr>
            <a:spLocks noChangeArrowheads="1"/>
          </p:cNvSpPr>
          <p:nvPr/>
        </p:nvSpPr>
        <p:spPr bwMode="gray">
          <a:xfrm>
            <a:off x="0" y="1121239"/>
            <a:ext cx="12190413" cy="634342"/>
          </a:xfrm>
          <a:prstGeom prst="rect">
            <a:avLst/>
          </a:prstGeom>
          <a:gradFill>
            <a:gsLst>
              <a:gs pos="0">
                <a:srgbClr val="0070C0"/>
              </a:gs>
              <a:gs pos="7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0"/>
          </a:gradFill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工作动态列表、详情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3E5779E-F1E5-B3FE-758E-5EFAB2177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22" y="2173146"/>
            <a:ext cx="5778040" cy="43752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0206D58-FDE8-921F-27C1-8652E3C68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990" y="2169000"/>
            <a:ext cx="5647201" cy="437523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占位符 25">
            <a:extLst>
              <a:ext uri="{FF2B5EF4-FFF2-40B4-BE49-F238E27FC236}">
                <a16:creationId xmlns:a16="http://schemas.microsoft.com/office/drawing/2014/main" id="{F2BBC54D-55F4-4A00-A764-88D9FC9185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部门动态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8FE46C0-9FE5-A394-6F98-A1F8A8CA2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07" y="1412110"/>
            <a:ext cx="5760017" cy="495975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BB5E5AC-5918-9B57-8273-1ABC5013F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690" y="1412110"/>
            <a:ext cx="5704415" cy="49597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545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489938" y="146153"/>
            <a:ext cx="10384561" cy="471816"/>
          </a:xfrm>
        </p:spPr>
        <p:txBody>
          <a:bodyPr/>
          <a:lstStyle/>
          <a:p>
            <a:r>
              <a:rPr lang="zh-CN" altLang="en-US" dirty="0"/>
              <a:t>检察业务</a:t>
            </a:r>
          </a:p>
        </p:txBody>
      </p:sp>
      <p:sp>
        <p:nvSpPr>
          <p:cNvPr id="54" name="Rectangle 17"/>
          <p:cNvSpPr>
            <a:spLocks noChangeArrowheads="1"/>
          </p:cNvSpPr>
          <p:nvPr/>
        </p:nvSpPr>
        <p:spPr bwMode="gray">
          <a:xfrm>
            <a:off x="0" y="844022"/>
            <a:ext cx="12190413" cy="634342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0"/>
          </a:gradFill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检察业务列表、详情</a:t>
            </a:r>
          </a:p>
        </p:txBody>
      </p:sp>
      <p:sp>
        <p:nvSpPr>
          <p:cNvPr id="58" name="矩形 57"/>
          <p:cNvSpPr/>
          <p:nvPr/>
        </p:nvSpPr>
        <p:spPr bwMode="auto">
          <a:xfrm>
            <a:off x="1320093" y="1663700"/>
            <a:ext cx="8782756" cy="4685612"/>
          </a:xfrm>
          <a:prstGeom prst="rect">
            <a:avLst/>
          </a:prstGeom>
          <a:noFill/>
          <a:ln w="19050" cmpd="sng">
            <a:solidFill>
              <a:schemeClr val="accent5">
                <a:lumMod val="50000"/>
              </a:schemeClr>
            </a:solidFill>
            <a:prstDash val="dash"/>
            <a:bevel/>
          </a:ln>
          <a:effectLst/>
        </p:spPr>
        <p:txBody>
          <a:bodyPr wrap="none" rtlCol="0" anchor="ctr"/>
          <a:lstStyle/>
          <a:p>
            <a:pPr algn="ctr" eaLnBrk="0" hangingPunct="0">
              <a:buFont typeface="Arial" panose="020B0604020202020204" pitchFamily="34" charset="0"/>
              <a:buNone/>
            </a:pPr>
            <a:endParaRPr lang="zh-CN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9" name="椭圆 58"/>
          <p:cNvSpPr/>
          <p:nvPr/>
        </p:nvSpPr>
        <p:spPr bwMode="auto">
          <a:xfrm>
            <a:off x="481186" y="3093493"/>
            <a:ext cx="1677814" cy="1723377"/>
          </a:xfrm>
          <a:prstGeom prst="ellipse">
            <a:avLst/>
          </a:prstGeom>
          <a:solidFill>
            <a:srgbClr val="0070C0"/>
          </a:solidFill>
          <a:ln w="12700" cmpd="sng">
            <a:solidFill>
              <a:srgbClr val="2B66BD"/>
            </a:solidFill>
            <a:prstDash val="sysDot"/>
            <a:bevel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</p:spPr>
        <p:txBody>
          <a:bodyPr wrap="none" rtlCol="0" anchor="ctr"/>
          <a:lstStyle/>
          <a:p>
            <a:pPr algn="ctr" eaLnBrk="0" hangingPunct="0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检察业务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CC33261-1CE5-A10B-39AA-1893EEFA4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2755" y="1770927"/>
            <a:ext cx="7567771" cy="44620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489939" y="146153"/>
            <a:ext cx="8833817" cy="471816"/>
          </a:xfrm>
        </p:spPr>
        <p:txBody>
          <a:bodyPr/>
          <a:lstStyle/>
          <a:p>
            <a:r>
              <a:rPr lang="zh-CN" altLang="en-US" dirty="0"/>
              <a:t>专题活动</a:t>
            </a:r>
          </a:p>
        </p:txBody>
      </p:sp>
      <p:sp>
        <p:nvSpPr>
          <p:cNvPr id="46" name="矩形 45"/>
          <p:cNvSpPr/>
          <p:nvPr/>
        </p:nvSpPr>
        <p:spPr>
          <a:xfrm>
            <a:off x="1815548" y="1371988"/>
            <a:ext cx="1091426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36475" y="1370054"/>
            <a:ext cx="1379074" cy="476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48" name="文本框 7"/>
          <p:cNvSpPr txBox="1"/>
          <p:nvPr/>
        </p:nvSpPr>
        <p:spPr>
          <a:xfrm>
            <a:off x="436478" y="87917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列表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B865219-D39E-AE9A-71B8-781295518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75" y="1718840"/>
            <a:ext cx="4760557" cy="461115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CDA7CCA-C399-9962-CB21-A62FF137B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933" y="1707370"/>
            <a:ext cx="6186669" cy="4622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4791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489939" y="146153"/>
            <a:ext cx="8833817" cy="471816"/>
          </a:xfrm>
        </p:spPr>
        <p:txBody>
          <a:bodyPr/>
          <a:lstStyle/>
          <a:p>
            <a:r>
              <a:rPr lang="zh-CN" altLang="en-US" dirty="0"/>
              <a:t>门户后台管理系统</a:t>
            </a:r>
          </a:p>
        </p:txBody>
      </p:sp>
      <p:sp>
        <p:nvSpPr>
          <p:cNvPr id="46" name="矩形 45"/>
          <p:cNvSpPr/>
          <p:nvPr/>
        </p:nvSpPr>
        <p:spPr>
          <a:xfrm>
            <a:off x="1815547" y="1340836"/>
            <a:ext cx="1894304" cy="74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36478" y="1340836"/>
            <a:ext cx="1723550" cy="74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48" name="文本框 7"/>
          <p:cNvSpPr txBox="1"/>
          <p:nvPr/>
        </p:nvSpPr>
        <p:spPr>
          <a:xfrm>
            <a:off x="436478" y="87917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账号登陆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B9478CF-A63D-1841-6FC5-1052D3320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26" y="1840376"/>
            <a:ext cx="10475089" cy="4641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583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489939" y="146153"/>
            <a:ext cx="8833817" cy="471816"/>
          </a:xfrm>
        </p:spPr>
        <p:txBody>
          <a:bodyPr/>
          <a:lstStyle/>
          <a:p>
            <a:r>
              <a:rPr lang="zh-CN" altLang="en-US" dirty="0"/>
              <a:t>后台首页</a:t>
            </a:r>
          </a:p>
        </p:txBody>
      </p:sp>
      <p:sp>
        <p:nvSpPr>
          <p:cNvPr id="46" name="矩形 45"/>
          <p:cNvSpPr/>
          <p:nvPr/>
        </p:nvSpPr>
        <p:spPr>
          <a:xfrm>
            <a:off x="1815547" y="1340836"/>
            <a:ext cx="3579413" cy="74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36477" y="1340836"/>
            <a:ext cx="2954655" cy="74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CE0D532-2B92-AED7-86C9-6778D228F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09" y="1603094"/>
            <a:ext cx="10868629" cy="46877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3068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489939" y="146153"/>
            <a:ext cx="8833817" cy="471816"/>
          </a:xfrm>
        </p:spPr>
        <p:txBody>
          <a:bodyPr/>
          <a:lstStyle/>
          <a:p>
            <a:r>
              <a:rPr lang="zh-CN" altLang="en-US" dirty="0"/>
              <a:t>系统管理</a:t>
            </a:r>
          </a:p>
        </p:txBody>
      </p:sp>
      <p:sp>
        <p:nvSpPr>
          <p:cNvPr id="46" name="矩形 45"/>
          <p:cNvSpPr/>
          <p:nvPr/>
        </p:nvSpPr>
        <p:spPr>
          <a:xfrm>
            <a:off x="1815547" y="1340836"/>
            <a:ext cx="1415772" cy="74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36478" y="1340836"/>
            <a:ext cx="1415772" cy="74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48" name="文本框 7"/>
          <p:cNvSpPr txBox="1"/>
          <p:nvPr/>
        </p:nvSpPr>
        <p:spPr>
          <a:xfrm>
            <a:off x="436478" y="87917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用户管理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E82479E-3C9F-F9BE-E68D-98313E7AC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78" y="1649392"/>
            <a:ext cx="11091907" cy="48729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3727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A94EC13B-0CCF-F89B-E633-29674CA5FE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491" y="3055716"/>
            <a:ext cx="4757196" cy="1255853"/>
          </a:xfrm>
        </p:spPr>
        <p:txBody>
          <a:bodyPr/>
          <a:lstStyle/>
          <a:p>
            <a:pPr algn="ctr"/>
            <a:r>
              <a:rPr lang="zh-CN" altLang="en-US" sz="4800" dirty="0"/>
              <a:t>谢谢大家！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71002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4.568"/>
  <p:tag name="ISPRING_SLIDE_ID" val="{D30B264F-8924-4F16-83AB-B7F8963E8734}"/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.438"/>
  <p:tag name="ISPRING_SLIDE_ID" val="{9D7E2D11-9C2F-42EC-93B7-1FECDA410B3D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.438"/>
  <p:tag name="ISPRING_SLIDE_ID" val="{9D7E2D11-9C2F-42EC-93B7-1FECDA410B3D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.438"/>
  <p:tag name="ISPRING_SLIDE_ID" val="{9D7E2D11-9C2F-42EC-93B7-1FECDA410B3D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05"/>
  <p:tag name="ISPRING_CUSTOM_TIMING_USED" val="1"/>
  <p:tag name="ISPRING_SLIDE_ID" val="{2BBE6F96-1BF1-43EF-A6BC-E064FD31AB43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05"/>
  <p:tag name="ISPRING_CUSTOM_TIMING_USED" val="1"/>
  <p:tag name="ISPRING_SLIDE_ID" val="{2BBE6F96-1BF1-43EF-A6BC-E064FD31AB43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05"/>
  <p:tag name="ISPRING_CUSTOM_TIMING_USED" val="1"/>
  <p:tag name="ISPRING_SLIDE_ID" val="{2BBE6F96-1BF1-43EF-A6BC-E064FD31AB43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05"/>
  <p:tag name="ISPRING_CUSTOM_TIMING_USED" val="1"/>
  <p:tag name="ISPRING_SLIDE_ID" val="{2BBE6F96-1BF1-43EF-A6BC-E064FD31AB43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05"/>
  <p:tag name="ISPRING_CUSTOM_TIMING_USED" val="1"/>
  <p:tag name="ISPRING_SLIDE_ID" val="{2BBE6F96-1BF1-43EF-A6BC-E064FD31AB43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05"/>
  <p:tag name="ISPRING_CUSTOM_TIMING_USED" val="1"/>
  <p:tag name="ISPRING_SLIDE_ID" val="{2BBE6F96-1BF1-43EF-A6BC-E064FD31AB43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05"/>
  <p:tag name="ISPRING_CUSTOM_TIMING_USED" val="1"/>
  <p:tag name="ISPRING_SLIDE_ID" val="{2BBE6F96-1BF1-43EF-A6BC-E064FD31AB4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05"/>
  <p:tag name="ISPRING_CUSTOM_TIMING_USED" val="1"/>
  <p:tag name="ISPRING_SLIDE_ID" val="{2BBE6F96-1BF1-43EF-A6BC-E064FD31AB4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05"/>
  <p:tag name="ISPRING_CUSTOM_TIMING_USED" val="1"/>
  <p:tag name="ISPRING_SLIDE_ID" val="{2BBE6F96-1BF1-43EF-A6BC-E064FD31AB43}"/>
</p:tagLst>
</file>

<file path=ppt/theme/theme1.xml><?xml version="1.0" encoding="utf-8"?>
<a:theme xmlns:a="http://schemas.openxmlformats.org/drawingml/2006/main" name="1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bg1">
            <a:alpha val="79999"/>
          </a:schemeClr>
        </a:solidFill>
        <a:ln w="12700" cmpd="sng">
          <a:solidFill>
            <a:srgbClr val="2B66BD"/>
          </a:solidFill>
          <a:prstDash val="sysDot"/>
          <a:bevel/>
        </a:ln>
        <a:effectLst>
          <a:outerShdw dist="38100" dir="2700000" algn="ctr" rotWithShape="0">
            <a:srgbClr val="000000">
              <a:alpha val="39000"/>
            </a:srgbClr>
          </a:outerShdw>
        </a:effectLst>
      </a:spPr>
      <a:bodyPr wrap="none" anchor="ctr"/>
      <a:lstStyle>
        <a:defPPr algn="ctr" eaLnBrk="0" hangingPunct="0">
          <a:buFont typeface="Arial" panose="020B0604020202020204" pitchFamily="34" charset="0"/>
          <a:buNone/>
          <a:defRPr sz="1600" dirty="0" smtClean="0">
            <a:solidFill>
              <a:srgbClr val="FF0000"/>
            </a:solidFill>
            <a:ea typeface="宋体" panose="02010600030101010101" pitchFamily="2" charset="-122"/>
          </a:defRPr>
        </a:defPPr>
      </a:lstStyle>
    </a:spDef>
    <a:lnDef>
      <a:spPr>
        <a:ln w="19050">
          <a:solidFill>
            <a:srgbClr val="1F4E79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679</TotalTime>
  <Words>152</Words>
  <Application>Microsoft Office PowerPoint</Application>
  <PresentationFormat>自定义</PresentationFormat>
  <Paragraphs>54</Paragraphs>
  <Slides>15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等线</vt:lpstr>
      <vt:lpstr>宋体</vt:lpstr>
      <vt:lpstr>微软雅黑</vt:lpstr>
      <vt:lpstr>Arial</vt:lpstr>
      <vt:lpstr>Times New Roman</vt:lpstr>
      <vt:lpstr>Wingdings</vt:lpstr>
      <vt:lpstr>1_Office 主题</vt:lpstr>
      <vt:lpstr>门户网站培训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ZheJiang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简洁大方分析总结报告</dc:title>
  <dc:creator>沈涛</dc:creator>
  <cp:lastModifiedBy>black mr</cp:lastModifiedBy>
  <cp:revision>2498</cp:revision>
  <dcterms:created xsi:type="dcterms:W3CDTF">2015-05-28T06:26:00Z</dcterms:created>
  <dcterms:modified xsi:type="dcterms:W3CDTF">2024-07-29T07:11:14Z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2052-10.1.0.7106</vt:lpwstr>
  </property>
</Properties>
</file>