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76" r:id="rId3"/>
    <p:sldId id="20719" r:id="rId5"/>
    <p:sldId id="20721" r:id="rId6"/>
    <p:sldId id="5759" r:id="rId7"/>
    <p:sldId id="20722" r:id="rId8"/>
    <p:sldId id="20723" r:id="rId9"/>
    <p:sldId id="20724" r:id="rId10"/>
    <p:sldId id="20725" r:id="rId11"/>
    <p:sldId id="20726" r:id="rId12"/>
    <p:sldId id="20727" r:id="rId13"/>
    <p:sldId id="20728" r:id="rId14"/>
    <p:sldId id="20730" r:id="rId15"/>
    <p:sldId id="20731" r:id="rId16"/>
    <p:sldId id="20732" r:id="rId17"/>
    <p:sldId id="5758" r:id="rId18"/>
    <p:sldId id="20734" r:id="rId19"/>
    <p:sldId id="5757" r:id="rId20"/>
    <p:sldId id="20735" r:id="rId21"/>
    <p:sldId id="20739" r:id="rId22"/>
    <p:sldId id="20740" r:id="rId23"/>
    <p:sldId id="535" r:id="rId24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C6D3"/>
    <a:srgbClr val="09BFFF"/>
    <a:srgbClr val="0088EE"/>
    <a:srgbClr val="1D9EFF"/>
    <a:srgbClr val="4472C4"/>
    <a:srgbClr val="3A72C2"/>
    <a:srgbClr val="5B9BD4"/>
    <a:srgbClr val="EEB3A2"/>
    <a:srgbClr val="F8841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2" autoAdjust="0"/>
    <p:restoredTop sz="95306" autoAdjust="0"/>
  </p:normalViewPr>
  <p:slideViewPr>
    <p:cSldViewPr snapToGrid="0" showGuides="1">
      <p:cViewPr varScale="1">
        <p:scale>
          <a:sx n="105" d="100"/>
          <a:sy n="105" d="100"/>
        </p:scale>
        <p:origin x="296" y="64"/>
      </p:cViewPr>
      <p:guideLst>
        <p:guide orient="horz" pos="2160"/>
        <p:guide pos="3860"/>
      </p:guideLst>
    </p:cSldViewPr>
  </p:slideViewPr>
  <p:notesTextViewPr>
    <p:cViewPr>
      <p:scale>
        <a:sx n="40" d="100"/>
        <a:sy n="4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49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109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40E00-9ED4-964B-9BF5-CCFF3D65B55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7CAD-EFFD-A348-AD7B-3BD3B822B7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A6247-09F3-45CB-A173-42A73E2BE5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D19F4-BEF7-4492-8D27-F05FB840D6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D19F4-BEF7-4492-8D27-F05FB840D6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D19F4-BEF7-4492-8D27-F05FB840D6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V 形 3"/>
          <p:cNvSpPr/>
          <p:nvPr userDrawn="1"/>
        </p:nvSpPr>
        <p:spPr>
          <a:xfrm>
            <a:off x="299874" y="361950"/>
            <a:ext cx="361950" cy="36195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等腰三角形 4"/>
          <p:cNvSpPr/>
          <p:nvPr userDrawn="1"/>
        </p:nvSpPr>
        <p:spPr>
          <a:xfrm rot="5400000">
            <a:off x="-140576" y="302501"/>
            <a:ext cx="762000" cy="48084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 userDrawn="1"/>
        </p:nvSpPr>
        <p:spPr>
          <a:xfrm rot="16200000" flipH="1">
            <a:off x="11570577" y="6296210"/>
            <a:ext cx="762000" cy="48084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430938"/>
            <a:ext cx="11621729" cy="2988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5400000">
            <a:off x="11411653" y="653504"/>
            <a:ext cx="1445381" cy="1132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1374901" y="0"/>
            <a:ext cx="752744" cy="2098793"/>
            <a:chOff x="13891297" y="2075351"/>
            <a:chExt cx="1066248" cy="2972900"/>
          </a:xfrm>
        </p:grpSpPr>
        <p:sp>
          <p:nvSpPr>
            <p:cNvPr id="8" name="椭圆 7"/>
            <p:cNvSpPr/>
            <p:nvPr/>
          </p:nvSpPr>
          <p:spPr>
            <a:xfrm>
              <a:off x="13891297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4142396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4393495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4644594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4895693" y="207535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3891297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142396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4393495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4644594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895693" y="231793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3891297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4142396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4393495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4644594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4895693" y="2560526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3891297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4142396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4393495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4644594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4895693" y="2803113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3891297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4142396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14393495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4644594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4895693" y="304570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3891297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4142396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4393495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4644594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4895693" y="3288288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3891297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4142396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4393495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644594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4895693" y="3530875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891297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4142396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4393495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4644594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14895693" y="3773462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3891297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4142396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14393495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4644594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895693" y="4016050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3891297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4142396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393495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4644594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4895693" y="4258637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3891297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4142396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14393495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14644594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4895693" y="4501224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3891297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4142396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14393495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14644594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4895693" y="4743811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13891297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4142396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4393495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4644594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14895693" y="4986399"/>
              <a:ext cx="61852" cy="618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矩形 72"/>
          <p:cNvSpPr/>
          <p:nvPr userDrawn="1"/>
        </p:nvSpPr>
        <p:spPr>
          <a:xfrm>
            <a:off x="226762" y="6420730"/>
            <a:ext cx="4014652" cy="30777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做国内领先的平台及数据运营服务提供商</a:t>
            </a:r>
            <a:endParaRPr lang="zh-CN" altLang="en-US" sz="1400" dirty="0">
              <a:solidFill>
                <a:schemeClr val="bg1">
                  <a:alpha val="8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4" name="矩形 73"/>
          <p:cNvSpPr/>
          <p:nvPr userDrawn="1"/>
        </p:nvSpPr>
        <p:spPr>
          <a:xfrm>
            <a:off x="7194565" y="6432232"/>
            <a:ext cx="4427164" cy="30777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zh-CN" altLang="en-US" sz="1400" b="1" i="0" dirty="0">
                <a:solidFill>
                  <a:schemeClr val="bg1">
                    <a:alpha val="80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rPr>
              <a:t>让客户更有价值，让城市更有智慧，让生活更加美好！</a:t>
            </a:r>
            <a:endParaRPr lang="zh-CN" altLang="en-US" sz="1400" b="1" i="0" dirty="0">
              <a:solidFill>
                <a:schemeClr val="bg1">
                  <a:alpha val="80000"/>
                </a:schemeClr>
              </a:solidFill>
              <a:latin typeface="Kaiti SC" panose="02010600040101010101" pitchFamily="2" charset="-122"/>
              <a:ea typeface="Kaiti SC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-33622"/>
            <a:ext cx="12251772" cy="68916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-33622"/>
            <a:ext cx="12251772" cy="68916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5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1" Type="http://schemas.openxmlformats.org/officeDocument/2006/relationships/slideLayout" Target="../slideLayouts/slideLayout8.xml"/><Relationship Id="rId20" Type="http://schemas.openxmlformats.org/officeDocument/2006/relationships/tags" Target="../tags/tag48.xml"/><Relationship Id="rId2" Type="http://schemas.openxmlformats.org/officeDocument/2006/relationships/tags" Target="../tags/tag30.xml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1" Type="http://schemas.openxmlformats.org/officeDocument/2006/relationships/slideLayout" Target="../slideLayouts/slideLayout8.xml"/><Relationship Id="rId20" Type="http://schemas.openxmlformats.org/officeDocument/2006/relationships/tags" Target="../tags/tag68.xml"/><Relationship Id="rId2" Type="http://schemas.openxmlformats.org/officeDocument/2006/relationships/tags" Target="../tags/tag50.xml"/><Relationship Id="rId19" Type="http://schemas.openxmlformats.org/officeDocument/2006/relationships/tags" Target="../tags/tag67.xml"/><Relationship Id="rId18" Type="http://schemas.openxmlformats.org/officeDocument/2006/relationships/tags" Target="../tags/tag66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1" Type="http://schemas.openxmlformats.org/officeDocument/2006/relationships/slideLayout" Target="../slideLayouts/slideLayout8.xml"/><Relationship Id="rId20" Type="http://schemas.openxmlformats.org/officeDocument/2006/relationships/tags" Target="../tags/tag88.xml"/><Relationship Id="rId2" Type="http://schemas.openxmlformats.org/officeDocument/2006/relationships/tags" Target="../tags/tag70.xml"/><Relationship Id="rId19" Type="http://schemas.openxmlformats.org/officeDocument/2006/relationships/tags" Target="../tags/tag87.xml"/><Relationship Id="rId18" Type="http://schemas.openxmlformats.org/officeDocument/2006/relationships/tags" Target="../tags/tag86.xml"/><Relationship Id="rId17" Type="http://schemas.openxmlformats.org/officeDocument/2006/relationships/tags" Target="../tags/tag85.xml"/><Relationship Id="rId16" Type="http://schemas.openxmlformats.org/officeDocument/2006/relationships/tags" Target="../tags/tag84.xml"/><Relationship Id="rId15" Type="http://schemas.openxmlformats.org/officeDocument/2006/relationships/tags" Target="../tags/tag83.xml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tags" Target="../tags/tag6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1" Type="http://schemas.openxmlformats.org/officeDocument/2006/relationships/slideLayout" Target="../slideLayouts/slideLayout5.xml"/><Relationship Id="rId20" Type="http://schemas.openxmlformats.org/officeDocument/2006/relationships/tags" Target="../tags/tag108.xml"/><Relationship Id="rId2" Type="http://schemas.openxmlformats.org/officeDocument/2006/relationships/tags" Target="../tags/tag90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38735"/>
            <a:ext cx="12192000" cy="6935470"/>
            <a:chOff x="0" y="-48"/>
            <a:chExt cx="19200" cy="10922"/>
          </a:xfrm>
        </p:grpSpPr>
        <p:sp>
          <p:nvSpPr>
            <p:cNvPr id="3" name="剪去单角的矩形 2"/>
            <p:cNvSpPr/>
            <p:nvPr/>
          </p:nvSpPr>
          <p:spPr>
            <a:xfrm>
              <a:off x="0" y="-48"/>
              <a:ext cx="14493" cy="10869"/>
            </a:xfrm>
            <a:custGeom>
              <a:avLst/>
              <a:gdLst>
                <a:gd name="connsiteX0" fmla="*/ 0 w 6292028"/>
                <a:gd name="connsiteY0" fmla="*/ 0 h 7053683"/>
                <a:gd name="connsiteX1" fmla="*/ 5243336 w 6292028"/>
                <a:gd name="connsiteY1" fmla="*/ 0 h 7053683"/>
                <a:gd name="connsiteX2" fmla="*/ 6292028 w 6292028"/>
                <a:gd name="connsiteY2" fmla="*/ 1048692 h 7053683"/>
                <a:gd name="connsiteX3" fmla="*/ 6292028 w 6292028"/>
                <a:gd name="connsiteY3" fmla="*/ 7053683 h 7053683"/>
                <a:gd name="connsiteX4" fmla="*/ 0 w 6292028"/>
                <a:gd name="connsiteY4" fmla="*/ 7053683 h 7053683"/>
                <a:gd name="connsiteX5" fmla="*/ 0 w 6292028"/>
                <a:gd name="connsiteY5" fmla="*/ 0 h 7053683"/>
                <a:gd name="connsiteX0-1" fmla="*/ 0 w 9200119"/>
                <a:gd name="connsiteY0-2" fmla="*/ 0 h 7053683"/>
                <a:gd name="connsiteX1-3" fmla="*/ 5243336 w 9200119"/>
                <a:gd name="connsiteY1-4" fmla="*/ 0 h 7053683"/>
                <a:gd name="connsiteX2-5" fmla="*/ 9200119 w 9200119"/>
                <a:gd name="connsiteY2-6" fmla="*/ 3552049 h 7053683"/>
                <a:gd name="connsiteX3-7" fmla="*/ 6292028 w 9200119"/>
                <a:gd name="connsiteY3-8" fmla="*/ 7053683 h 7053683"/>
                <a:gd name="connsiteX4-9" fmla="*/ 0 w 9200119"/>
                <a:gd name="connsiteY4-10" fmla="*/ 7053683 h 7053683"/>
                <a:gd name="connsiteX5-11" fmla="*/ 0 w 9200119"/>
                <a:gd name="connsiteY5-12" fmla="*/ 0 h 7053683"/>
                <a:gd name="connsiteX0-13" fmla="*/ 0 w 9200119"/>
                <a:gd name="connsiteY0-14" fmla="*/ 0 h 7053683"/>
                <a:gd name="connsiteX1-15" fmla="*/ 6127756 w 9200119"/>
                <a:gd name="connsiteY1-16" fmla="*/ 0 h 7053683"/>
                <a:gd name="connsiteX2-17" fmla="*/ 9200119 w 9200119"/>
                <a:gd name="connsiteY2-18" fmla="*/ 3552049 h 7053683"/>
                <a:gd name="connsiteX3-19" fmla="*/ 6292028 w 9200119"/>
                <a:gd name="connsiteY3-20" fmla="*/ 7053683 h 7053683"/>
                <a:gd name="connsiteX4-21" fmla="*/ 0 w 9200119"/>
                <a:gd name="connsiteY4-22" fmla="*/ 7053683 h 7053683"/>
                <a:gd name="connsiteX5-23" fmla="*/ 0 w 9200119"/>
                <a:gd name="connsiteY5-24" fmla="*/ 0 h 7053683"/>
                <a:gd name="connsiteX0-25" fmla="*/ 0 w 9200119"/>
                <a:gd name="connsiteY0-26" fmla="*/ 0 h 7053683"/>
                <a:gd name="connsiteX1-27" fmla="*/ 6127756 w 9200119"/>
                <a:gd name="connsiteY1-28" fmla="*/ 0 h 7053683"/>
                <a:gd name="connsiteX2-29" fmla="*/ 9200119 w 9200119"/>
                <a:gd name="connsiteY2-30" fmla="*/ 3552049 h 7053683"/>
                <a:gd name="connsiteX3-31" fmla="*/ 6142126 w 9200119"/>
                <a:gd name="connsiteY3-32" fmla="*/ 6259204 h 7053683"/>
                <a:gd name="connsiteX4-33" fmla="*/ 0 w 9200119"/>
                <a:gd name="connsiteY4-34" fmla="*/ 7053683 h 7053683"/>
                <a:gd name="connsiteX5-35" fmla="*/ 0 w 9200119"/>
                <a:gd name="connsiteY5-36" fmla="*/ 0 h 7053683"/>
                <a:gd name="connsiteX0-37" fmla="*/ 0 w 9200119"/>
                <a:gd name="connsiteY0-38" fmla="*/ 0 h 7053683"/>
                <a:gd name="connsiteX1-39" fmla="*/ 6127756 w 9200119"/>
                <a:gd name="connsiteY1-40" fmla="*/ 0 h 7053683"/>
                <a:gd name="connsiteX2-41" fmla="*/ 9200119 w 9200119"/>
                <a:gd name="connsiteY2-42" fmla="*/ 3552049 h 7053683"/>
                <a:gd name="connsiteX3-43" fmla="*/ 6292028 w 9200119"/>
                <a:gd name="connsiteY3-44" fmla="*/ 6843820 h 7053683"/>
                <a:gd name="connsiteX4-45" fmla="*/ 0 w 9200119"/>
                <a:gd name="connsiteY4-46" fmla="*/ 7053683 h 7053683"/>
                <a:gd name="connsiteX5-47" fmla="*/ 0 w 9200119"/>
                <a:gd name="connsiteY5-48" fmla="*/ 0 h 7053683"/>
                <a:gd name="connsiteX0-49" fmla="*/ 29980 w 9230099"/>
                <a:gd name="connsiteY0-50" fmla="*/ 0 h 6843820"/>
                <a:gd name="connsiteX1-51" fmla="*/ 6157736 w 9230099"/>
                <a:gd name="connsiteY1-52" fmla="*/ 0 h 6843820"/>
                <a:gd name="connsiteX2-53" fmla="*/ 9230099 w 9230099"/>
                <a:gd name="connsiteY2-54" fmla="*/ 3552049 h 6843820"/>
                <a:gd name="connsiteX3-55" fmla="*/ 6322008 w 9230099"/>
                <a:gd name="connsiteY3-56" fmla="*/ 6843820 h 6843820"/>
                <a:gd name="connsiteX4-57" fmla="*/ 0 w 9230099"/>
                <a:gd name="connsiteY4-58" fmla="*/ 6798850 h 6843820"/>
                <a:gd name="connsiteX5-59" fmla="*/ 29980 w 9230099"/>
                <a:gd name="connsiteY5-60" fmla="*/ 0 h 6843820"/>
                <a:gd name="connsiteX0-61" fmla="*/ 44970 w 9245089"/>
                <a:gd name="connsiteY0-62" fmla="*/ 0 h 6858811"/>
                <a:gd name="connsiteX1-63" fmla="*/ 6172726 w 9245089"/>
                <a:gd name="connsiteY1-64" fmla="*/ 0 h 6858811"/>
                <a:gd name="connsiteX2-65" fmla="*/ 9245089 w 9245089"/>
                <a:gd name="connsiteY2-66" fmla="*/ 3552049 h 6858811"/>
                <a:gd name="connsiteX3-67" fmla="*/ 6336998 w 9245089"/>
                <a:gd name="connsiteY3-68" fmla="*/ 6843820 h 6858811"/>
                <a:gd name="connsiteX4-69" fmla="*/ 0 w 9245089"/>
                <a:gd name="connsiteY4-70" fmla="*/ 6858811 h 6858811"/>
                <a:gd name="connsiteX5-71" fmla="*/ 44970 w 9245089"/>
                <a:gd name="connsiteY5-72" fmla="*/ 0 h 6858811"/>
                <a:gd name="connsiteX0-73" fmla="*/ 2767 w 9202886"/>
                <a:gd name="connsiteY0-74" fmla="*/ 0 h 6843820"/>
                <a:gd name="connsiteX1-75" fmla="*/ 6130523 w 9202886"/>
                <a:gd name="connsiteY1-76" fmla="*/ 0 h 6843820"/>
                <a:gd name="connsiteX2-77" fmla="*/ 9202886 w 9202886"/>
                <a:gd name="connsiteY2-78" fmla="*/ 3552049 h 6843820"/>
                <a:gd name="connsiteX3-79" fmla="*/ 6294795 w 9202886"/>
                <a:gd name="connsiteY3-80" fmla="*/ 6843820 h 6843820"/>
                <a:gd name="connsiteX4-81" fmla="*/ 0 w 9202886"/>
                <a:gd name="connsiteY4-82" fmla="*/ 6830676 h 6843820"/>
                <a:gd name="connsiteX5-83" fmla="*/ 2767 w 9202886"/>
                <a:gd name="connsiteY5-84" fmla="*/ 0 h 6843820"/>
                <a:gd name="connsiteX0-85" fmla="*/ 2767 w 9202886"/>
                <a:gd name="connsiteY0-86" fmla="*/ 0 h 6902113"/>
                <a:gd name="connsiteX1-87" fmla="*/ 6130523 w 9202886"/>
                <a:gd name="connsiteY1-88" fmla="*/ 0 h 6902113"/>
                <a:gd name="connsiteX2-89" fmla="*/ 9202886 w 9202886"/>
                <a:gd name="connsiteY2-90" fmla="*/ 3552049 h 6902113"/>
                <a:gd name="connsiteX3-91" fmla="*/ 6294795 w 9202886"/>
                <a:gd name="connsiteY3-92" fmla="*/ 6843820 h 6902113"/>
                <a:gd name="connsiteX4-93" fmla="*/ 0 w 9202886"/>
                <a:gd name="connsiteY4-94" fmla="*/ 6902113 h 6902113"/>
                <a:gd name="connsiteX5-95" fmla="*/ 2767 w 9202886"/>
                <a:gd name="connsiteY5-96" fmla="*/ 0 h 6902113"/>
                <a:gd name="connsiteX0-97" fmla="*/ 2767 w 9202886"/>
                <a:gd name="connsiteY0-98" fmla="*/ 0 h 6902113"/>
                <a:gd name="connsiteX1-99" fmla="*/ 6130523 w 9202886"/>
                <a:gd name="connsiteY1-100" fmla="*/ 0 h 6902113"/>
                <a:gd name="connsiteX2-101" fmla="*/ 9202886 w 9202886"/>
                <a:gd name="connsiteY2-102" fmla="*/ 3552049 h 6902113"/>
                <a:gd name="connsiteX3-103" fmla="*/ 6237645 w 9202886"/>
                <a:gd name="connsiteY3-104" fmla="*/ 6900970 h 6902113"/>
                <a:gd name="connsiteX4-105" fmla="*/ 0 w 9202886"/>
                <a:gd name="connsiteY4-106" fmla="*/ 6902113 h 6902113"/>
                <a:gd name="connsiteX5-107" fmla="*/ 2767 w 9202886"/>
                <a:gd name="connsiteY5-108" fmla="*/ 0 h 690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202886" h="6902113">
                  <a:moveTo>
                    <a:pt x="2767" y="0"/>
                  </a:moveTo>
                  <a:lnTo>
                    <a:pt x="6130523" y="0"/>
                  </a:lnTo>
                  <a:lnTo>
                    <a:pt x="9202886" y="3552049"/>
                  </a:lnTo>
                  <a:lnTo>
                    <a:pt x="6237645" y="6900970"/>
                  </a:lnTo>
                  <a:lnTo>
                    <a:pt x="0" y="6902113"/>
                  </a:lnTo>
                  <a:cubicBezTo>
                    <a:pt x="922" y="4625221"/>
                    <a:pt x="1845" y="2276892"/>
                    <a:pt x="2767" y="0"/>
                  </a:cubicBezTo>
                  <a:close/>
                </a:path>
              </a:pathLst>
            </a:custGeom>
            <a:solidFill>
              <a:srgbClr val="C00000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3" name="任意多边形: 形状 22"/>
            <p:cNvSpPr/>
            <p:nvPr/>
          </p:nvSpPr>
          <p:spPr>
            <a:xfrm rot="16200000" flipH="1">
              <a:off x="15629" y="7229"/>
              <a:ext cx="3029" cy="4112"/>
            </a:xfrm>
            <a:custGeom>
              <a:avLst/>
              <a:gdLst>
                <a:gd name="connsiteX0" fmla="*/ 0 w 1923702"/>
                <a:gd name="connsiteY0" fmla="*/ 0 h 2611230"/>
                <a:gd name="connsiteX1" fmla="*/ 0 w 1923702"/>
                <a:gd name="connsiteY1" fmla="*/ 1229128 h 2611230"/>
                <a:gd name="connsiteX2" fmla="*/ 1589368 w 1923702"/>
                <a:gd name="connsiteY2" fmla="*/ 2611230 h 2611230"/>
                <a:gd name="connsiteX3" fmla="*/ 1923702 w 1923702"/>
                <a:gd name="connsiteY3" fmla="*/ 2611230 h 2611230"/>
                <a:gd name="connsiteX4" fmla="*/ 1923702 w 1923702"/>
                <a:gd name="connsiteY4" fmla="*/ 1605476 h 261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3702" h="2611230">
                  <a:moveTo>
                    <a:pt x="0" y="0"/>
                  </a:moveTo>
                  <a:lnTo>
                    <a:pt x="0" y="1229128"/>
                  </a:lnTo>
                  <a:lnTo>
                    <a:pt x="1589368" y="2611230"/>
                  </a:lnTo>
                  <a:lnTo>
                    <a:pt x="1923702" y="2611230"/>
                  </a:lnTo>
                  <a:lnTo>
                    <a:pt x="1923702" y="1605476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 rot="16200000" flipH="1">
              <a:off x="13596" y="-894"/>
              <a:ext cx="2885" cy="4577"/>
            </a:xfrm>
            <a:custGeom>
              <a:avLst/>
              <a:gdLst>
                <a:gd name="connsiteX0" fmla="*/ 0 w 1832249"/>
                <a:gd name="connsiteY0" fmla="*/ 0 h 2906375"/>
                <a:gd name="connsiteX1" fmla="*/ 0 w 1832249"/>
                <a:gd name="connsiteY1" fmla="*/ 1313065 h 2906375"/>
                <a:gd name="connsiteX2" fmla="*/ 1832249 w 1832249"/>
                <a:gd name="connsiteY2" fmla="*/ 2906375 h 2906375"/>
                <a:gd name="connsiteX3" fmla="*/ 1832249 w 1832249"/>
                <a:gd name="connsiteY3" fmla="*/ 1529151 h 29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2249" h="2906375">
                  <a:moveTo>
                    <a:pt x="0" y="0"/>
                  </a:moveTo>
                  <a:lnTo>
                    <a:pt x="0" y="1313065"/>
                  </a:lnTo>
                  <a:lnTo>
                    <a:pt x="1832249" y="2906375"/>
                  </a:lnTo>
                  <a:lnTo>
                    <a:pt x="1832249" y="152915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9898" y="-48"/>
              <a:ext cx="4818" cy="10869"/>
              <a:chOff x="6284731" y="-30480"/>
              <a:chExt cx="3059081" cy="6901293"/>
            </a:xfrm>
          </p:grpSpPr>
          <p:cxnSp>
            <p:nvCxnSpPr>
              <p:cNvPr id="5" name="直线连接符 4"/>
              <p:cNvCxnSpPr/>
              <p:nvPr/>
            </p:nvCxnSpPr>
            <p:spPr>
              <a:xfrm>
                <a:off x="6284731" y="-30480"/>
                <a:ext cx="3007399" cy="35027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/>
              <p:cNvCxnSpPr>
                <a:stCxn id="3" idx="3"/>
              </p:cNvCxnSpPr>
              <p:nvPr/>
            </p:nvCxnSpPr>
            <p:spPr>
              <a:xfrm flipV="1">
                <a:off x="6293687" y="3479955"/>
                <a:ext cx="3050125" cy="3390858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平行四边形 13"/>
            <p:cNvSpPr/>
            <p:nvPr/>
          </p:nvSpPr>
          <p:spPr>
            <a:xfrm>
              <a:off x="10216" y="-40"/>
              <a:ext cx="6289" cy="5457"/>
            </a:xfrm>
            <a:custGeom>
              <a:avLst/>
              <a:gdLst>
                <a:gd name="connsiteX0" fmla="*/ 0 w 2231961"/>
                <a:gd name="connsiteY0" fmla="*/ 5635668 h 5635668"/>
                <a:gd name="connsiteX1" fmla="*/ 557990 w 2231961"/>
                <a:gd name="connsiteY1" fmla="*/ 0 h 5635668"/>
                <a:gd name="connsiteX2" fmla="*/ 2231961 w 2231961"/>
                <a:gd name="connsiteY2" fmla="*/ 0 h 5635668"/>
                <a:gd name="connsiteX3" fmla="*/ 1673971 w 2231961"/>
                <a:gd name="connsiteY3" fmla="*/ 5635668 h 5635668"/>
                <a:gd name="connsiteX4" fmla="*/ 0 w 2231961"/>
                <a:gd name="connsiteY4" fmla="*/ 5635668 h 5635668"/>
                <a:gd name="connsiteX0-1" fmla="*/ 685022 w 2916983"/>
                <a:gd name="connsiteY0-2" fmla="*/ 5635668 h 5635668"/>
                <a:gd name="connsiteX1-3" fmla="*/ 0 w 2916983"/>
                <a:gd name="connsiteY1-4" fmla="*/ 28575 h 5635668"/>
                <a:gd name="connsiteX2-5" fmla="*/ 2916983 w 2916983"/>
                <a:gd name="connsiteY2-6" fmla="*/ 0 h 5635668"/>
                <a:gd name="connsiteX3-7" fmla="*/ 2358993 w 2916983"/>
                <a:gd name="connsiteY3-8" fmla="*/ 5635668 h 5635668"/>
                <a:gd name="connsiteX4-9" fmla="*/ 685022 w 2916983"/>
                <a:gd name="connsiteY4-10" fmla="*/ 5635668 h 5635668"/>
                <a:gd name="connsiteX0-11" fmla="*/ 685022 w 2358993"/>
                <a:gd name="connsiteY0-12" fmla="*/ 5607093 h 5607093"/>
                <a:gd name="connsiteX1-13" fmla="*/ 0 w 2358993"/>
                <a:gd name="connsiteY1-14" fmla="*/ 0 h 5607093"/>
                <a:gd name="connsiteX2-15" fmla="*/ 1231058 w 2358993"/>
                <a:gd name="connsiteY2-16" fmla="*/ 14287 h 5607093"/>
                <a:gd name="connsiteX3-17" fmla="*/ 2358993 w 2358993"/>
                <a:gd name="connsiteY3-18" fmla="*/ 5607093 h 5607093"/>
                <a:gd name="connsiteX4-19" fmla="*/ 685022 w 2358993"/>
                <a:gd name="connsiteY4-20" fmla="*/ 5607093 h 5607093"/>
                <a:gd name="connsiteX0-21" fmla="*/ 685022 w 5602256"/>
                <a:gd name="connsiteY0-22" fmla="*/ 5607093 h 5607093"/>
                <a:gd name="connsiteX1-23" fmla="*/ 0 w 5602256"/>
                <a:gd name="connsiteY1-24" fmla="*/ 0 h 5607093"/>
                <a:gd name="connsiteX2-25" fmla="*/ 1231058 w 5602256"/>
                <a:gd name="connsiteY2-26" fmla="*/ 14287 h 5607093"/>
                <a:gd name="connsiteX3-27" fmla="*/ 5602256 w 5602256"/>
                <a:gd name="connsiteY3-28" fmla="*/ 5278481 h 5607093"/>
                <a:gd name="connsiteX4-29" fmla="*/ 685022 w 5602256"/>
                <a:gd name="connsiteY4-30" fmla="*/ 5607093 h 5607093"/>
                <a:gd name="connsiteX0-31" fmla="*/ 4071159 w 5602256"/>
                <a:gd name="connsiteY0-32" fmla="*/ 5178468 h 5278481"/>
                <a:gd name="connsiteX1-33" fmla="*/ 0 w 5602256"/>
                <a:gd name="connsiteY1-34" fmla="*/ 0 h 5278481"/>
                <a:gd name="connsiteX2-35" fmla="*/ 1231058 w 5602256"/>
                <a:gd name="connsiteY2-36" fmla="*/ 14287 h 5278481"/>
                <a:gd name="connsiteX3-37" fmla="*/ 5602256 w 5602256"/>
                <a:gd name="connsiteY3-38" fmla="*/ 5278481 h 5278481"/>
                <a:gd name="connsiteX4-39" fmla="*/ 4071159 w 5602256"/>
                <a:gd name="connsiteY4-40" fmla="*/ 5178468 h 5278481"/>
                <a:gd name="connsiteX0-41" fmla="*/ 4414059 w 5602256"/>
                <a:gd name="connsiteY0-42" fmla="*/ 5149893 h 5278481"/>
                <a:gd name="connsiteX1-43" fmla="*/ 0 w 5602256"/>
                <a:gd name="connsiteY1-44" fmla="*/ 0 h 5278481"/>
                <a:gd name="connsiteX2-45" fmla="*/ 1231058 w 5602256"/>
                <a:gd name="connsiteY2-46" fmla="*/ 14287 h 5278481"/>
                <a:gd name="connsiteX3-47" fmla="*/ 5602256 w 5602256"/>
                <a:gd name="connsiteY3-48" fmla="*/ 5278481 h 5278481"/>
                <a:gd name="connsiteX4-49" fmla="*/ 4414059 w 5602256"/>
                <a:gd name="connsiteY4-50" fmla="*/ 5149893 h 5278481"/>
                <a:gd name="connsiteX0-51" fmla="*/ 4414059 w 5602256"/>
                <a:gd name="connsiteY0-52" fmla="*/ 5152859 h 5281447"/>
                <a:gd name="connsiteX1-53" fmla="*/ 0 w 5602256"/>
                <a:gd name="connsiteY1-54" fmla="*/ 2966 h 5281447"/>
                <a:gd name="connsiteX2-55" fmla="*/ 1196553 w 5602256"/>
                <a:gd name="connsiteY2-56" fmla="*/ 0 h 5281447"/>
                <a:gd name="connsiteX3-57" fmla="*/ 5602256 w 5602256"/>
                <a:gd name="connsiteY3-58" fmla="*/ 5281447 h 5281447"/>
                <a:gd name="connsiteX4-59" fmla="*/ 4414059 w 5602256"/>
                <a:gd name="connsiteY4-60" fmla="*/ 5152859 h 5281447"/>
                <a:gd name="connsiteX0-61" fmla="*/ 4439938 w 5628135"/>
                <a:gd name="connsiteY0-62" fmla="*/ 5167145 h 5295733"/>
                <a:gd name="connsiteX1-63" fmla="*/ 0 w 5628135"/>
                <a:gd name="connsiteY1-64" fmla="*/ 0 h 5295733"/>
                <a:gd name="connsiteX2-65" fmla="*/ 1222432 w 5628135"/>
                <a:gd name="connsiteY2-66" fmla="*/ 14286 h 5295733"/>
                <a:gd name="connsiteX3-67" fmla="*/ 5628135 w 5628135"/>
                <a:gd name="connsiteY3-68" fmla="*/ 5295733 h 5295733"/>
                <a:gd name="connsiteX4-69" fmla="*/ 4439938 w 5628135"/>
                <a:gd name="connsiteY4-70" fmla="*/ 5167145 h 5295733"/>
                <a:gd name="connsiteX0-71" fmla="*/ 4439938 w 5628135"/>
                <a:gd name="connsiteY0-72" fmla="*/ 5170112 h 5298700"/>
                <a:gd name="connsiteX1-73" fmla="*/ 0 w 5628135"/>
                <a:gd name="connsiteY1-74" fmla="*/ 2967 h 5298700"/>
                <a:gd name="connsiteX2-75" fmla="*/ 1205179 w 5628135"/>
                <a:gd name="connsiteY2-76" fmla="*/ 0 h 5298700"/>
                <a:gd name="connsiteX3-77" fmla="*/ 5628135 w 5628135"/>
                <a:gd name="connsiteY3-78" fmla="*/ 5298700 h 5298700"/>
                <a:gd name="connsiteX4-79" fmla="*/ 4439938 w 5628135"/>
                <a:gd name="connsiteY4-80" fmla="*/ 5170112 h 5298700"/>
                <a:gd name="connsiteX0-81" fmla="*/ 4439938 w 5628135"/>
                <a:gd name="connsiteY0-82" fmla="*/ 5167145 h 5295733"/>
                <a:gd name="connsiteX1-83" fmla="*/ 0 w 5628135"/>
                <a:gd name="connsiteY1-84" fmla="*/ 0 h 5295733"/>
                <a:gd name="connsiteX2-85" fmla="*/ 1101662 w 5628135"/>
                <a:gd name="connsiteY2-86" fmla="*/ 5659 h 5295733"/>
                <a:gd name="connsiteX3-87" fmla="*/ 5628135 w 5628135"/>
                <a:gd name="connsiteY3-88" fmla="*/ 5295733 h 5295733"/>
                <a:gd name="connsiteX4-89" fmla="*/ 4439938 w 5628135"/>
                <a:gd name="connsiteY4-90" fmla="*/ 5167145 h 5295733"/>
                <a:gd name="connsiteX0-91" fmla="*/ 3001282 w 5628135"/>
                <a:gd name="connsiteY0-92" fmla="*/ 3460265 h 5295733"/>
                <a:gd name="connsiteX1-93" fmla="*/ 0 w 5628135"/>
                <a:gd name="connsiteY1-94" fmla="*/ 0 h 5295733"/>
                <a:gd name="connsiteX2-95" fmla="*/ 1101662 w 5628135"/>
                <a:gd name="connsiteY2-96" fmla="*/ 5659 h 5295733"/>
                <a:gd name="connsiteX3-97" fmla="*/ 5628135 w 5628135"/>
                <a:gd name="connsiteY3-98" fmla="*/ 5295733 h 5295733"/>
                <a:gd name="connsiteX4-99" fmla="*/ 3001282 w 5628135"/>
                <a:gd name="connsiteY4-100" fmla="*/ 3460265 h 5295733"/>
                <a:gd name="connsiteX0-101" fmla="*/ 3001282 w 3299463"/>
                <a:gd name="connsiteY0-102" fmla="*/ 3460265 h 3460265"/>
                <a:gd name="connsiteX1-103" fmla="*/ 0 w 3299463"/>
                <a:gd name="connsiteY1-104" fmla="*/ 0 h 3460265"/>
                <a:gd name="connsiteX2-105" fmla="*/ 1101662 w 3299463"/>
                <a:gd name="connsiteY2-106" fmla="*/ 5659 h 3460265"/>
                <a:gd name="connsiteX3-107" fmla="*/ 3299463 w 3299463"/>
                <a:gd name="connsiteY3-108" fmla="*/ 2808565 h 3460265"/>
                <a:gd name="connsiteX4-109" fmla="*/ 3001282 w 3299463"/>
                <a:gd name="connsiteY4-110" fmla="*/ 3460265 h 3460265"/>
                <a:gd name="connsiteX0-111" fmla="*/ 3001282 w 3982215"/>
                <a:gd name="connsiteY0-112" fmla="*/ 3460265 h 3460265"/>
                <a:gd name="connsiteX1-113" fmla="*/ 0 w 3982215"/>
                <a:gd name="connsiteY1-114" fmla="*/ 0 h 3460265"/>
                <a:gd name="connsiteX2-115" fmla="*/ 1101662 w 3982215"/>
                <a:gd name="connsiteY2-116" fmla="*/ 5659 h 3460265"/>
                <a:gd name="connsiteX3-117" fmla="*/ 3982215 w 3982215"/>
                <a:gd name="connsiteY3-118" fmla="*/ 3442549 h 3460265"/>
                <a:gd name="connsiteX4-119" fmla="*/ 3001282 w 3982215"/>
                <a:gd name="connsiteY4-120" fmla="*/ 3460265 h 3460265"/>
                <a:gd name="connsiteX0-121" fmla="*/ 3001282 w 3993645"/>
                <a:gd name="connsiteY0-122" fmla="*/ 3460265 h 3465409"/>
                <a:gd name="connsiteX1-123" fmla="*/ 0 w 3993645"/>
                <a:gd name="connsiteY1-124" fmla="*/ 0 h 3465409"/>
                <a:gd name="connsiteX2-125" fmla="*/ 1101662 w 3993645"/>
                <a:gd name="connsiteY2-126" fmla="*/ 5659 h 3465409"/>
                <a:gd name="connsiteX3-127" fmla="*/ 3993645 w 3993645"/>
                <a:gd name="connsiteY3-128" fmla="*/ 3465409 h 3465409"/>
                <a:gd name="connsiteX4-129" fmla="*/ 3001282 w 3993645"/>
                <a:gd name="connsiteY4-130" fmla="*/ 3460265 h 3465409"/>
                <a:gd name="connsiteX0-131" fmla="*/ 3001282 w 3993645"/>
                <a:gd name="connsiteY0-132" fmla="*/ 3460265 h 3465409"/>
                <a:gd name="connsiteX1-133" fmla="*/ 0 w 3993645"/>
                <a:gd name="connsiteY1-134" fmla="*/ 0 h 3465409"/>
                <a:gd name="connsiteX2-135" fmla="*/ 1101662 w 3993645"/>
                <a:gd name="connsiteY2-136" fmla="*/ 5659 h 3465409"/>
                <a:gd name="connsiteX3-137" fmla="*/ 3993645 w 3993645"/>
                <a:gd name="connsiteY3-138" fmla="*/ 3465409 h 3465409"/>
                <a:gd name="connsiteX4-139" fmla="*/ 3001282 w 3993645"/>
                <a:gd name="connsiteY4-140" fmla="*/ 3460265 h 34654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93645" h="3465409">
                  <a:moveTo>
                    <a:pt x="3001282" y="3460265"/>
                  </a:moveTo>
                  <a:lnTo>
                    <a:pt x="0" y="0"/>
                  </a:lnTo>
                  <a:lnTo>
                    <a:pt x="1101662" y="5659"/>
                  </a:lnTo>
                  <a:lnTo>
                    <a:pt x="3993645" y="3465409"/>
                  </a:lnTo>
                  <a:lnTo>
                    <a:pt x="3001282" y="3460265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平行四边形 13"/>
            <p:cNvSpPr/>
            <p:nvPr/>
          </p:nvSpPr>
          <p:spPr>
            <a:xfrm flipV="1">
              <a:off x="10206" y="5416"/>
              <a:ext cx="6289" cy="5458"/>
            </a:xfrm>
            <a:custGeom>
              <a:avLst/>
              <a:gdLst>
                <a:gd name="connsiteX0" fmla="*/ 0 w 2231961"/>
                <a:gd name="connsiteY0" fmla="*/ 5635668 h 5635668"/>
                <a:gd name="connsiteX1" fmla="*/ 557990 w 2231961"/>
                <a:gd name="connsiteY1" fmla="*/ 0 h 5635668"/>
                <a:gd name="connsiteX2" fmla="*/ 2231961 w 2231961"/>
                <a:gd name="connsiteY2" fmla="*/ 0 h 5635668"/>
                <a:gd name="connsiteX3" fmla="*/ 1673971 w 2231961"/>
                <a:gd name="connsiteY3" fmla="*/ 5635668 h 5635668"/>
                <a:gd name="connsiteX4" fmla="*/ 0 w 2231961"/>
                <a:gd name="connsiteY4" fmla="*/ 5635668 h 5635668"/>
                <a:gd name="connsiteX0-1" fmla="*/ 685022 w 2916983"/>
                <a:gd name="connsiteY0-2" fmla="*/ 5635668 h 5635668"/>
                <a:gd name="connsiteX1-3" fmla="*/ 0 w 2916983"/>
                <a:gd name="connsiteY1-4" fmla="*/ 28575 h 5635668"/>
                <a:gd name="connsiteX2-5" fmla="*/ 2916983 w 2916983"/>
                <a:gd name="connsiteY2-6" fmla="*/ 0 h 5635668"/>
                <a:gd name="connsiteX3-7" fmla="*/ 2358993 w 2916983"/>
                <a:gd name="connsiteY3-8" fmla="*/ 5635668 h 5635668"/>
                <a:gd name="connsiteX4-9" fmla="*/ 685022 w 2916983"/>
                <a:gd name="connsiteY4-10" fmla="*/ 5635668 h 5635668"/>
                <a:gd name="connsiteX0-11" fmla="*/ 685022 w 2358993"/>
                <a:gd name="connsiteY0-12" fmla="*/ 5607093 h 5607093"/>
                <a:gd name="connsiteX1-13" fmla="*/ 0 w 2358993"/>
                <a:gd name="connsiteY1-14" fmla="*/ 0 h 5607093"/>
                <a:gd name="connsiteX2-15" fmla="*/ 1231058 w 2358993"/>
                <a:gd name="connsiteY2-16" fmla="*/ 14287 h 5607093"/>
                <a:gd name="connsiteX3-17" fmla="*/ 2358993 w 2358993"/>
                <a:gd name="connsiteY3-18" fmla="*/ 5607093 h 5607093"/>
                <a:gd name="connsiteX4-19" fmla="*/ 685022 w 2358993"/>
                <a:gd name="connsiteY4-20" fmla="*/ 5607093 h 5607093"/>
                <a:gd name="connsiteX0-21" fmla="*/ 685022 w 5602256"/>
                <a:gd name="connsiteY0-22" fmla="*/ 5607093 h 5607093"/>
                <a:gd name="connsiteX1-23" fmla="*/ 0 w 5602256"/>
                <a:gd name="connsiteY1-24" fmla="*/ 0 h 5607093"/>
                <a:gd name="connsiteX2-25" fmla="*/ 1231058 w 5602256"/>
                <a:gd name="connsiteY2-26" fmla="*/ 14287 h 5607093"/>
                <a:gd name="connsiteX3-27" fmla="*/ 5602256 w 5602256"/>
                <a:gd name="connsiteY3-28" fmla="*/ 5278481 h 5607093"/>
                <a:gd name="connsiteX4-29" fmla="*/ 685022 w 5602256"/>
                <a:gd name="connsiteY4-30" fmla="*/ 5607093 h 5607093"/>
                <a:gd name="connsiteX0-31" fmla="*/ 4071159 w 5602256"/>
                <a:gd name="connsiteY0-32" fmla="*/ 5178468 h 5278481"/>
                <a:gd name="connsiteX1-33" fmla="*/ 0 w 5602256"/>
                <a:gd name="connsiteY1-34" fmla="*/ 0 h 5278481"/>
                <a:gd name="connsiteX2-35" fmla="*/ 1231058 w 5602256"/>
                <a:gd name="connsiteY2-36" fmla="*/ 14287 h 5278481"/>
                <a:gd name="connsiteX3-37" fmla="*/ 5602256 w 5602256"/>
                <a:gd name="connsiteY3-38" fmla="*/ 5278481 h 5278481"/>
                <a:gd name="connsiteX4-39" fmla="*/ 4071159 w 5602256"/>
                <a:gd name="connsiteY4-40" fmla="*/ 5178468 h 5278481"/>
                <a:gd name="connsiteX0-41" fmla="*/ 4414059 w 5602256"/>
                <a:gd name="connsiteY0-42" fmla="*/ 5149893 h 5278481"/>
                <a:gd name="connsiteX1-43" fmla="*/ 0 w 5602256"/>
                <a:gd name="connsiteY1-44" fmla="*/ 0 h 5278481"/>
                <a:gd name="connsiteX2-45" fmla="*/ 1231058 w 5602256"/>
                <a:gd name="connsiteY2-46" fmla="*/ 14287 h 5278481"/>
                <a:gd name="connsiteX3-47" fmla="*/ 5602256 w 5602256"/>
                <a:gd name="connsiteY3-48" fmla="*/ 5278481 h 5278481"/>
                <a:gd name="connsiteX4-49" fmla="*/ 4414059 w 5602256"/>
                <a:gd name="connsiteY4-50" fmla="*/ 5149893 h 5278481"/>
                <a:gd name="connsiteX0-51" fmla="*/ 4414059 w 5602256"/>
                <a:gd name="connsiteY0-52" fmla="*/ 5152859 h 5281447"/>
                <a:gd name="connsiteX1-53" fmla="*/ 0 w 5602256"/>
                <a:gd name="connsiteY1-54" fmla="*/ 2966 h 5281447"/>
                <a:gd name="connsiteX2-55" fmla="*/ 1196553 w 5602256"/>
                <a:gd name="connsiteY2-56" fmla="*/ 0 h 5281447"/>
                <a:gd name="connsiteX3-57" fmla="*/ 5602256 w 5602256"/>
                <a:gd name="connsiteY3-58" fmla="*/ 5281447 h 5281447"/>
                <a:gd name="connsiteX4-59" fmla="*/ 4414059 w 5602256"/>
                <a:gd name="connsiteY4-60" fmla="*/ 5152859 h 5281447"/>
                <a:gd name="connsiteX0-61" fmla="*/ 4439938 w 5628135"/>
                <a:gd name="connsiteY0-62" fmla="*/ 5167145 h 5295733"/>
                <a:gd name="connsiteX1-63" fmla="*/ 0 w 5628135"/>
                <a:gd name="connsiteY1-64" fmla="*/ 0 h 5295733"/>
                <a:gd name="connsiteX2-65" fmla="*/ 1222432 w 5628135"/>
                <a:gd name="connsiteY2-66" fmla="*/ 14286 h 5295733"/>
                <a:gd name="connsiteX3-67" fmla="*/ 5628135 w 5628135"/>
                <a:gd name="connsiteY3-68" fmla="*/ 5295733 h 5295733"/>
                <a:gd name="connsiteX4-69" fmla="*/ 4439938 w 5628135"/>
                <a:gd name="connsiteY4-70" fmla="*/ 5167145 h 5295733"/>
                <a:gd name="connsiteX0-71" fmla="*/ 4439938 w 5628135"/>
                <a:gd name="connsiteY0-72" fmla="*/ 5170112 h 5298700"/>
                <a:gd name="connsiteX1-73" fmla="*/ 0 w 5628135"/>
                <a:gd name="connsiteY1-74" fmla="*/ 2967 h 5298700"/>
                <a:gd name="connsiteX2-75" fmla="*/ 1205179 w 5628135"/>
                <a:gd name="connsiteY2-76" fmla="*/ 0 h 5298700"/>
                <a:gd name="connsiteX3-77" fmla="*/ 5628135 w 5628135"/>
                <a:gd name="connsiteY3-78" fmla="*/ 5298700 h 5298700"/>
                <a:gd name="connsiteX4-79" fmla="*/ 4439938 w 5628135"/>
                <a:gd name="connsiteY4-80" fmla="*/ 5170112 h 5298700"/>
                <a:gd name="connsiteX0-81" fmla="*/ 4439938 w 5628135"/>
                <a:gd name="connsiteY0-82" fmla="*/ 5167145 h 5295733"/>
                <a:gd name="connsiteX1-83" fmla="*/ 0 w 5628135"/>
                <a:gd name="connsiteY1-84" fmla="*/ 0 h 5295733"/>
                <a:gd name="connsiteX2-85" fmla="*/ 1101662 w 5628135"/>
                <a:gd name="connsiteY2-86" fmla="*/ 5659 h 5295733"/>
                <a:gd name="connsiteX3-87" fmla="*/ 5628135 w 5628135"/>
                <a:gd name="connsiteY3-88" fmla="*/ 5295733 h 5295733"/>
                <a:gd name="connsiteX4-89" fmla="*/ 4439938 w 5628135"/>
                <a:gd name="connsiteY4-90" fmla="*/ 5167145 h 5295733"/>
                <a:gd name="connsiteX0-91" fmla="*/ 3001282 w 5628135"/>
                <a:gd name="connsiteY0-92" fmla="*/ 3460265 h 5295733"/>
                <a:gd name="connsiteX1-93" fmla="*/ 0 w 5628135"/>
                <a:gd name="connsiteY1-94" fmla="*/ 0 h 5295733"/>
                <a:gd name="connsiteX2-95" fmla="*/ 1101662 w 5628135"/>
                <a:gd name="connsiteY2-96" fmla="*/ 5659 h 5295733"/>
                <a:gd name="connsiteX3-97" fmla="*/ 5628135 w 5628135"/>
                <a:gd name="connsiteY3-98" fmla="*/ 5295733 h 5295733"/>
                <a:gd name="connsiteX4-99" fmla="*/ 3001282 w 5628135"/>
                <a:gd name="connsiteY4-100" fmla="*/ 3460265 h 5295733"/>
                <a:gd name="connsiteX0-101" fmla="*/ 3001282 w 3299463"/>
                <a:gd name="connsiteY0-102" fmla="*/ 3460265 h 3460265"/>
                <a:gd name="connsiteX1-103" fmla="*/ 0 w 3299463"/>
                <a:gd name="connsiteY1-104" fmla="*/ 0 h 3460265"/>
                <a:gd name="connsiteX2-105" fmla="*/ 1101662 w 3299463"/>
                <a:gd name="connsiteY2-106" fmla="*/ 5659 h 3460265"/>
                <a:gd name="connsiteX3-107" fmla="*/ 3299463 w 3299463"/>
                <a:gd name="connsiteY3-108" fmla="*/ 2808565 h 3460265"/>
                <a:gd name="connsiteX4-109" fmla="*/ 3001282 w 3299463"/>
                <a:gd name="connsiteY4-110" fmla="*/ 3460265 h 3460265"/>
                <a:gd name="connsiteX0-111" fmla="*/ 3001282 w 3982215"/>
                <a:gd name="connsiteY0-112" fmla="*/ 3460265 h 3460265"/>
                <a:gd name="connsiteX1-113" fmla="*/ 0 w 3982215"/>
                <a:gd name="connsiteY1-114" fmla="*/ 0 h 3460265"/>
                <a:gd name="connsiteX2-115" fmla="*/ 1101662 w 3982215"/>
                <a:gd name="connsiteY2-116" fmla="*/ 5659 h 3460265"/>
                <a:gd name="connsiteX3-117" fmla="*/ 3982215 w 3982215"/>
                <a:gd name="connsiteY3-118" fmla="*/ 3442549 h 3460265"/>
                <a:gd name="connsiteX4-119" fmla="*/ 3001282 w 3982215"/>
                <a:gd name="connsiteY4-120" fmla="*/ 3460265 h 3460265"/>
                <a:gd name="connsiteX0-121" fmla="*/ 3001282 w 3993645"/>
                <a:gd name="connsiteY0-122" fmla="*/ 3460265 h 3465409"/>
                <a:gd name="connsiteX1-123" fmla="*/ 0 w 3993645"/>
                <a:gd name="connsiteY1-124" fmla="*/ 0 h 3465409"/>
                <a:gd name="connsiteX2-125" fmla="*/ 1101662 w 3993645"/>
                <a:gd name="connsiteY2-126" fmla="*/ 5659 h 3465409"/>
                <a:gd name="connsiteX3-127" fmla="*/ 3993645 w 3993645"/>
                <a:gd name="connsiteY3-128" fmla="*/ 3465409 h 3465409"/>
                <a:gd name="connsiteX4-129" fmla="*/ 3001282 w 3993645"/>
                <a:gd name="connsiteY4-130" fmla="*/ 3460265 h 3465409"/>
                <a:gd name="connsiteX0-131" fmla="*/ 3001282 w 3993645"/>
                <a:gd name="connsiteY0-132" fmla="*/ 3460265 h 3465409"/>
                <a:gd name="connsiteX1-133" fmla="*/ 0 w 3993645"/>
                <a:gd name="connsiteY1-134" fmla="*/ 0 h 3465409"/>
                <a:gd name="connsiteX2-135" fmla="*/ 1101662 w 3993645"/>
                <a:gd name="connsiteY2-136" fmla="*/ 5659 h 3465409"/>
                <a:gd name="connsiteX3-137" fmla="*/ 3993645 w 3993645"/>
                <a:gd name="connsiteY3-138" fmla="*/ 3465409 h 3465409"/>
                <a:gd name="connsiteX4-139" fmla="*/ 3001282 w 3993645"/>
                <a:gd name="connsiteY4-140" fmla="*/ 3460265 h 3465409"/>
                <a:gd name="connsiteX0-141" fmla="*/ 2989993 w 3993645"/>
                <a:gd name="connsiteY0-142" fmla="*/ 3465910 h 3465910"/>
                <a:gd name="connsiteX1-143" fmla="*/ 0 w 3993645"/>
                <a:gd name="connsiteY1-144" fmla="*/ 0 h 3465910"/>
                <a:gd name="connsiteX2-145" fmla="*/ 1101662 w 3993645"/>
                <a:gd name="connsiteY2-146" fmla="*/ 5659 h 3465910"/>
                <a:gd name="connsiteX3-147" fmla="*/ 3993645 w 3993645"/>
                <a:gd name="connsiteY3-148" fmla="*/ 3465409 h 3465910"/>
                <a:gd name="connsiteX4-149" fmla="*/ 2989993 w 3993645"/>
                <a:gd name="connsiteY4-150" fmla="*/ 3465910 h 3465910"/>
                <a:gd name="connsiteX0-151" fmla="*/ 3001282 w 3993645"/>
                <a:gd name="connsiteY0-152" fmla="*/ 3460265 h 3465409"/>
                <a:gd name="connsiteX1-153" fmla="*/ 0 w 3993645"/>
                <a:gd name="connsiteY1-154" fmla="*/ 0 h 3465409"/>
                <a:gd name="connsiteX2-155" fmla="*/ 1101662 w 3993645"/>
                <a:gd name="connsiteY2-156" fmla="*/ 5659 h 3465409"/>
                <a:gd name="connsiteX3-157" fmla="*/ 3993645 w 3993645"/>
                <a:gd name="connsiteY3-158" fmla="*/ 3465409 h 3465409"/>
                <a:gd name="connsiteX4-159" fmla="*/ 3001282 w 3993645"/>
                <a:gd name="connsiteY4-160" fmla="*/ 3460265 h 3465409"/>
                <a:gd name="connsiteX0-161" fmla="*/ 3012571 w 3993645"/>
                <a:gd name="connsiteY0-162" fmla="*/ 3465910 h 3465910"/>
                <a:gd name="connsiteX1-163" fmla="*/ 0 w 3993645"/>
                <a:gd name="connsiteY1-164" fmla="*/ 0 h 3465910"/>
                <a:gd name="connsiteX2-165" fmla="*/ 1101662 w 3993645"/>
                <a:gd name="connsiteY2-166" fmla="*/ 5659 h 3465910"/>
                <a:gd name="connsiteX3-167" fmla="*/ 3993645 w 3993645"/>
                <a:gd name="connsiteY3-168" fmla="*/ 3465409 h 3465910"/>
                <a:gd name="connsiteX4-169" fmla="*/ 3012571 w 3993645"/>
                <a:gd name="connsiteY4-170" fmla="*/ 3465910 h 34659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93645" h="3465910">
                  <a:moveTo>
                    <a:pt x="3012571" y="3465910"/>
                  </a:moveTo>
                  <a:lnTo>
                    <a:pt x="0" y="0"/>
                  </a:lnTo>
                  <a:lnTo>
                    <a:pt x="1101662" y="5659"/>
                  </a:lnTo>
                  <a:lnTo>
                    <a:pt x="3993645" y="3465409"/>
                  </a:lnTo>
                  <a:lnTo>
                    <a:pt x="3012571" y="346591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122" y="4878"/>
              <a:ext cx="12556" cy="13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tabLst>
                  <a:tab pos="172720" algn="l"/>
                </a:tabLst>
              </a:pPr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保密业务综合管理系统</a:t>
              </a:r>
              <a:endPara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077" y="8026"/>
              <a:ext cx="1360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2024</a:t>
              </a:r>
              <a:r>
                <a:rPr kumimoji="1"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kumimoji="1"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3" y="701112"/>
            <a:ext cx="608525" cy="7034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56465" y="867435"/>
            <a:ext cx="3857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72720" algn="l"/>
              </a:tabLst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甘肃中科园智能网络系统有限公司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662912" y="0"/>
            <a:ext cx="2841578" cy="6719711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5375711" y="2132987"/>
            <a:ext cx="4236035" cy="596067"/>
            <a:chOff x="8408" y="1389"/>
            <a:chExt cx="6671" cy="939"/>
          </a:xfrm>
        </p:grpSpPr>
        <p:sp>
          <p:nvSpPr>
            <p:cNvPr id="4" name="文本框 3"/>
            <p:cNvSpPr txBox="1"/>
            <p:nvPr>
              <p:custDataLst>
                <p:tags r:id="rId2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系统简介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3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4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5408731" y="3093137"/>
            <a:ext cx="4202889" cy="570853"/>
            <a:chOff x="8408" y="5380"/>
            <a:chExt cx="7073" cy="900"/>
          </a:xfrm>
        </p:grpSpPr>
        <p:sp>
          <p:nvSpPr>
            <p:cNvPr id="8" name="矩形 7"/>
            <p:cNvSpPr/>
            <p:nvPr>
              <p:custDataLst>
                <p:tags r:id="rId6"/>
              </p:custDataLst>
            </p:nvPr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7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5348098" y="1172861"/>
            <a:ext cx="4236035" cy="596067"/>
            <a:chOff x="8408" y="1389"/>
            <a:chExt cx="6671" cy="939"/>
          </a:xfrm>
        </p:grpSpPr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政策依据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1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986643" y="1334650"/>
            <a:ext cx="767715" cy="433070"/>
            <a:chOff x="12889" y="4098"/>
            <a:chExt cx="1209" cy="682"/>
          </a:xfrm>
        </p:grpSpPr>
        <p:sp>
          <p:nvSpPr>
            <p:cNvPr id="17" name="燕尾形 3"/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燕尾形 4"/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3"/>
            </p:custDataLst>
          </p:nvPr>
        </p:nvGrpSpPr>
        <p:grpSpPr>
          <a:xfrm>
            <a:off x="5408732" y="3993794"/>
            <a:ext cx="4203484" cy="556265"/>
            <a:chOff x="8371" y="5403"/>
            <a:chExt cx="7074" cy="877"/>
          </a:xfrm>
        </p:grpSpPr>
        <p:sp>
          <p:nvSpPr>
            <p:cNvPr id="20" name="矩形 19"/>
            <p:cNvSpPr/>
            <p:nvPr>
              <p:custDataLst>
                <p:tags r:id="rId14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15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6"/>
              </p:custDataLst>
            </p:nvPr>
          </p:nvSpPr>
          <p:spPr>
            <a:xfrm>
              <a:off x="9341" y="5415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部署架构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7"/>
            </p:custDataLst>
          </p:nvPr>
        </p:nvGrpSpPr>
        <p:grpSpPr>
          <a:xfrm>
            <a:off x="5408732" y="5056784"/>
            <a:ext cx="4175556" cy="556265"/>
            <a:chOff x="8371" y="5403"/>
            <a:chExt cx="7027" cy="877"/>
          </a:xfrm>
        </p:grpSpPr>
        <p:sp>
          <p:nvSpPr>
            <p:cNvPr id="24" name="矩形 23"/>
            <p:cNvSpPr/>
            <p:nvPr>
              <p:custDataLst>
                <p:tags r:id="rId18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>
              <p:custDataLst>
                <p:tags r:id="rId19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20"/>
              </p:custDataLst>
            </p:nvPr>
          </p:nvSpPr>
          <p:spPr>
            <a:xfrm>
              <a:off x="9294" y="5457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总体拓扑图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政策依据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箭头: V 形 13"/>
          <p:cNvSpPr/>
          <p:nvPr>
            <p:custDataLst>
              <p:tags r:id="rId1"/>
            </p:custDataLst>
          </p:nvPr>
        </p:nvSpPr>
        <p:spPr bwMode="auto">
          <a:xfrm>
            <a:off x="821092" y="1287623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箭头: V 形 14"/>
          <p:cNvSpPr/>
          <p:nvPr>
            <p:custDataLst>
              <p:tags r:id="rId2"/>
            </p:custDataLst>
          </p:nvPr>
        </p:nvSpPr>
        <p:spPr bwMode="auto">
          <a:xfrm>
            <a:off x="821092" y="2006466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箭头: V 形 15"/>
          <p:cNvSpPr/>
          <p:nvPr>
            <p:custDataLst>
              <p:tags r:id="rId3"/>
            </p:custDataLst>
          </p:nvPr>
        </p:nvSpPr>
        <p:spPr bwMode="auto">
          <a:xfrm>
            <a:off x="828867" y="2725309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1110342" y="1156995"/>
            <a:ext cx="7567375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仿宋_GB2312" panose="02010609030101010101" pitchFamily="49" charset="-122"/>
              </a:rPr>
              <a:t>中华人民共和国保守国家秘密法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1118117" y="1887871"/>
            <a:ext cx="9753399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中华人民共和国保守国家秘密法释义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1118118" y="2613065"/>
            <a:ext cx="5391684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机关、单位保密自查自评工作指导手册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panose="020B0503020204020204" charset="-122"/>
              <a:sym typeface="Calibri" panose="020F050202020403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76125" y="6503746"/>
            <a:ext cx="1130905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箭头: V 形 15"/>
          <p:cNvSpPr/>
          <p:nvPr>
            <p:custDataLst>
              <p:tags r:id="rId7"/>
            </p:custDataLst>
          </p:nvPr>
        </p:nvSpPr>
        <p:spPr bwMode="auto">
          <a:xfrm>
            <a:off x="828867" y="3338084"/>
            <a:ext cx="289250" cy="251927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200668" y="3253145"/>
            <a:ext cx="5391684" cy="5131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机关、单位保密自查自评工作指南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endParaRPr kumimoji="1" lang="zh-CN" altLang="en-US" sz="2000" b="1" dirty="0">
              <a:latin typeface="+mn-lt"/>
              <a:ea typeface="+mn-ea"/>
              <a:cs typeface="微软雅黑" panose="020B050302020402020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 bwMode="auto">
          <a:xfrm>
            <a:off x="1727200" y="0"/>
            <a:ext cx="2841578" cy="6858000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5357931" y="2196487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>
              <p:custDataLst>
                <p:tags r:id="rId2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系统简介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3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4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5352851" y="3294432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7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5348098" y="1172861"/>
            <a:ext cx="4236035" cy="596067"/>
            <a:chOff x="8408" y="1389"/>
            <a:chExt cx="6671" cy="939"/>
          </a:xfrm>
        </p:grpSpPr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政策依据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1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126602" y="2537932"/>
            <a:ext cx="767715" cy="433070"/>
            <a:chOff x="12889" y="4098"/>
            <a:chExt cx="1209" cy="682"/>
          </a:xfrm>
        </p:grpSpPr>
        <p:sp>
          <p:nvSpPr>
            <p:cNvPr id="17" name="燕尾形 3"/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燕尾形 4"/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5334437" y="4421166"/>
            <a:ext cx="4259340" cy="570853"/>
            <a:chOff x="8371" y="5380"/>
            <a:chExt cx="7168" cy="900"/>
          </a:xfrm>
        </p:grpSpPr>
        <p:sp>
          <p:nvSpPr>
            <p:cNvPr id="3" name="矩形 2"/>
            <p:cNvSpPr/>
            <p:nvPr>
              <p:custDataLst>
                <p:tags r:id="rId14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15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6"/>
              </p:custDataLst>
            </p:nvPr>
          </p:nvSpPr>
          <p:spPr>
            <a:xfrm>
              <a:off x="9435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部署架构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7"/>
            </p:custDataLst>
          </p:nvPr>
        </p:nvGrpSpPr>
        <p:grpSpPr>
          <a:xfrm>
            <a:off x="5357932" y="5562261"/>
            <a:ext cx="4186846" cy="570853"/>
            <a:chOff x="8371" y="5380"/>
            <a:chExt cx="7046" cy="900"/>
          </a:xfrm>
        </p:grpSpPr>
        <p:sp>
          <p:nvSpPr>
            <p:cNvPr id="7" name="矩形 6"/>
            <p:cNvSpPr/>
            <p:nvPr>
              <p:custDataLst>
                <p:tags r:id="rId18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9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0"/>
              </p:custDataLst>
            </p:nvPr>
          </p:nvSpPr>
          <p:spPr>
            <a:xfrm>
              <a:off x="9313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总体拓扑图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文本框 65"/>
          <p:cNvSpPr txBox="1"/>
          <p:nvPr/>
        </p:nvSpPr>
        <p:spPr>
          <a:xfrm>
            <a:off x="381042" y="946828"/>
            <a:ext cx="11161832" cy="11626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zh-CN" altLang="en-US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保密业务综合管理系统</a:t>
            </a:r>
            <a:r>
              <a:rPr lang="zh-CN" altLang="zh-CN" sz="16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主要</a:t>
            </a:r>
            <a:r>
              <a:rPr lang="zh-CN" altLang="zh-CN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为了</a:t>
            </a:r>
            <a:r>
              <a:rPr lang="zh-CN" altLang="en-US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更好的监管涉密人员、载体、密品，</a:t>
            </a:r>
            <a:r>
              <a:rPr lang="zh-CN" altLang="zh-CN" sz="1600" b="1" dirty="0">
                <a:ea typeface="等线" panose="02010600030101010101" pitchFamily="2" charset="-122"/>
                <a:cs typeface="Times New Roman" panose="02020603050405020304" pitchFamily="18" charset="0"/>
              </a:rPr>
              <a:t>应对多变的国际政治环境、日益严峻的信息安全威胁、不断进步的科技发展需求以及严格的法律法规要求。其目的是在保护国家安全和利益的前提下，促进信息资源的合理利用和管理效率的提升，同时也是国家保密法治建设的重要组成部分。</a:t>
            </a:r>
            <a:endParaRPr lang="zh-CN" altLang="en-US" sz="1600" b="1" dirty="0">
              <a:ea typeface="等线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308"/>
          <p:cNvSpPr txBox="1"/>
          <p:nvPr/>
        </p:nvSpPr>
        <p:spPr>
          <a:xfrm>
            <a:off x="7242579" y="2242045"/>
            <a:ext cx="377269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建设内容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26"/>
          <p:cNvSpPr txBox="1"/>
          <p:nvPr/>
        </p:nvSpPr>
        <p:spPr>
          <a:xfrm>
            <a:off x="7329649" y="2579230"/>
            <a:ext cx="4213225" cy="12687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en-US" altLang="zh-CN" sz="1200" b="1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12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保密业务综合管理系统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业务范围覆盖各级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保密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机构，按照统一规划建设、集中部署的模式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建设内容包括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涉密人员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载体管理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密品管理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、自查自评、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场所管理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会议管理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、定密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管理、审计管理、统计分析、题库管理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以及</a:t>
            </a:r>
            <a:r>
              <a:rPr lang="zh-CN" altLang="en-US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系统管理</a:t>
            </a:r>
            <a:r>
              <a: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12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308"/>
          <p:cNvSpPr txBox="1"/>
          <p:nvPr/>
        </p:nvSpPr>
        <p:spPr>
          <a:xfrm>
            <a:off x="7329356" y="4109074"/>
            <a:ext cx="377269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建设目标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26"/>
          <p:cNvSpPr txBox="1"/>
          <p:nvPr/>
        </p:nvSpPr>
        <p:spPr>
          <a:xfrm>
            <a:off x="7329356" y="4580799"/>
            <a:ext cx="4213225" cy="20999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indent="266700" algn="l">
              <a:lnSpc>
                <a:spcPct val="150000"/>
              </a:lnSpc>
            </a:pPr>
            <a:r>
              <a:rPr lang="zh-CN" altLang="en-US" sz="12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对于</a:t>
            </a:r>
            <a:r>
              <a:rPr lang="zh-CN" altLang="zh-CN" sz="12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升保密管理的自动化和智能化水平、确保涉密信息的安全，以及提高保密工作的效率和响应能力，也加强了对信息安全威胁的防控能力，为国家的信息安全保驾护航。实现人员、载体、密品、自查自评信息查询、数据分析、信息台账呈现。实现数据信息资源融合服务与创新、提升科技管理能力。</a:t>
            </a:r>
            <a:endParaRPr lang="zh-CN" altLang="zh-CN" sz="1200" b="1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81041" y="6479523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41" y="2242045"/>
            <a:ext cx="6746433" cy="40860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涉密人员管理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334859" y="1750954"/>
            <a:ext cx="5853994" cy="47346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系统能全面记录和管理所有涉密人员的基本信息，如姓名、 职务、涉密等级等，确保每一位涉密人员的信息准确无误。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根据涉密人员的职务和涉密等级，系统能分配相应的操作权限，同时进行实时监控，防止任何权限滥用情况发生。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通过系统，可以定期为涉密人员提供保密业务知识和行为规范的培训，提升他们的保密意识，确保涉密信息的安全。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人员登记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、申请、审核、培训、考试、离职、离岗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8386" y="1747588"/>
            <a:ext cx="5400015" cy="167247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507" y="3673497"/>
            <a:ext cx="5496922" cy="131134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855" y="5199405"/>
            <a:ext cx="5447574" cy="1119443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2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载体管理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334860" y="1804661"/>
            <a:ext cx="4377100" cy="431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该模块负责对涉密载体的生命周期进行全程跟踪，包括制作、收发、使用、保存、维修、销毁等环节，保证载体的安全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对涉密载体进行详细的分类，如纸质文件、电子涉密载体使用监控 文件等，便于进行针对性的管理和保护。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通过系统实时监控涉密载体的使用情况，确保其被合理、安全的使用，防止信息泄露。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制作、收发、使用、保存、维修、销毁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808" y="1720146"/>
            <a:ext cx="6743964" cy="18856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808" y="3876714"/>
            <a:ext cx="6665229" cy="12621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175" y="5319793"/>
            <a:ext cx="6704597" cy="1072962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3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密品管理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334860" y="1804661"/>
            <a:ext cx="4377100" cy="431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密品使用前需要进行登记，包括用途、数量等信息，经过登记备案后才能进行使用，以确保密品的安全使用。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密品在使用过程中，必须遵循严格的使用规范，如不得私自复制、传播等，以防止 信息泄露。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密品使用完毕后，需要进行专业的回收和安全销毁，确保密品的信息不被外泄，保证信息安全。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密品登记、密品维修、密品销毁等。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0118" y="1716706"/>
            <a:ext cx="6837022" cy="15797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703" y="3476725"/>
            <a:ext cx="6860437" cy="144688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410" y="5106176"/>
            <a:ext cx="6837022" cy="1198508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4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会议管理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872506" y="1836496"/>
            <a:ext cx="10094951" cy="1826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主要确保涉密会议的保密性、防范泄密风险以及保障国家秘密和企业核心商业秘密的安全等。根据会议主题、内容或会议文件、资料涉及国家秘密的最高密级，及时确定会议的保密等级等。主要功能包括会议信息登记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323" y="3406143"/>
            <a:ext cx="10597351" cy="287031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5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场所管理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7" name="文本框 26"/>
          <p:cNvSpPr txBox="1"/>
          <p:nvPr/>
        </p:nvSpPr>
        <p:spPr>
          <a:xfrm>
            <a:off x="334859" y="1872595"/>
            <a:ext cx="4575044" cy="3900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涉密场所，如国家机关、国有企业、科研机构等单位的机要室、保密室、保密档案室等，是存放、处理、传输国家秘密的场所。因此，这些区域需要严格的人员出入管理和监控系统，以保障区域的安全和秘密的保护。涉密场所通常设立专门的登记表，记录进出人员的姓名、身份证号、进出时间、事由等信息，有些还要求特别审批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场所登记、场所变更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8674" y="1872595"/>
            <a:ext cx="6492109" cy="190006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477" y="4034607"/>
            <a:ext cx="6492109" cy="2295083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6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89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自查自评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1257300" y="1553210"/>
            <a:ext cx="9784080" cy="1402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自查自评是保密业务综合管理系统中的有效管理手段，它可以对涉密人员、载体和密品进行全面的检查，避免潜在的安全风险和管理漏洞。对检查项进行按照依据评分，最后得出评分占比，为后续的整改提供依据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自查自评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5" y="2971800"/>
            <a:ext cx="5565140" cy="32721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972435"/>
            <a:ext cx="5519420" cy="3225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7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题库管理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334860" y="1804661"/>
            <a:ext cx="4377100" cy="55656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保密题库管理功能介绍是一套用于创建、存储、管理和保护敏感或保密试题的系统，确保考试过程中的信息安全性和公正性。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可根据预设条件自动从题库中抽取试题，生成试卷。用户可设置选题范围、难度系数等条件，确保试卷的合理性和针对性。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保密题库管理系统支持多种类型的试题导入，用户可以轻松将已有的试题资源导入系统，节省了重新录入的时间和精力。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题库管理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、试题管理、考试管理等。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894" y="1747142"/>
            <a:ext cx="6558248" cy="168185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894" y="3669701"/>
            <a:ext cx="6673305" cy="25751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8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统计分析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334645" y="1804670"/>
            <a:ext cx="4377055" cy="17773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no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统计分析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主要是对涉密考试、人员统计、涉密培训、密品统计、载体统计、涉密网络、涉密检查统计，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便于管理员数据汇总、打印等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100" y="1780540"/>
            <a:ext cx="3510280" cy="23190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35" y="4328795"/>
            <a:ext cx="3522980" cy="19278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555" y="1933575"/>
            <a:ext cx="3359785" cy="41675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" y="3716655"/>
            <a:ext cx="4335780" cy="25476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系统介绍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01208" y="923732"/>
            <a:ext cx="11541975" cy="625878"/>
            <a:chOff x="1136484" y="1112748"/>
            <a:chExt cx="4811220" cy="925265"/>
          </a:xfrm>
        </p:grpSpPr>
        <p:grpSp>
          <p:nvGrpSpPr>
            <p:cNvPr id="12" name="Group 70"/>
            <p:cNvGrpSpPr/>
            <p:nvPr/>
          </p:nvGrpSpPr>
          <p:grpSpPr>
            <a:xfrm>
              <a:off x="1136484" y="1115153"/>
              <a:ext cx="827168" cy="922860"/>
              <a:chOff x="4740724" y="1304395"/>
              <a:chExt cx="690595" cy="1209745"/>
            </a:xfrm>
            <a:solidFill>
              <a:srgbClr val="F26D64"/>
            </a:solidFill>
          </p:grpSpPr>
          <p:sp>
            <p:nvSpPr>
              <p:cNvPr id="17" name="Freeform 71"/>
              <p:cNvSpPr/>
              <p:nvPr/>
            </p:nvSpPr>
            <p:spPr>
              <a:xfrm rot="16200000">
                <a:off x="4299873" y="1745246"/>
                <a:ext cx="1209745" cy="328044"/>
              </a:xfrm>
              <a:custGeom>
                <a:avLst/>
                <a:gdLst>
                  <a:gd name="connsiteX0" fmla="*/ 0 w 1324961"/>
                  <a:gd name="connsiteY0" fmla="*/ 0 h 1468980"/>
                  <a:gd name="connsiteX1" fmla="*/ 769166 w 1324961"/>
                  <a:gd name="connsiteY1" fmla="*/ 0 h 1468980"/>
                  <a:gd name="connsiteX2" fmla="*/ 769166 w 1324961"/>
                  <a:gd name="connsiteY2" fmla="*/ 0 h 1468980"/>
                  <a:gd name="connsiteX3" fmla="*/ 1324961 w 1324961"/>
                  <a:gd name="connsiteY3" fmla="*/ 734490 h 1468980"/>
                  <a:gd name="connsiteX4" fmla="*/ 769166 w 1324961"/>
                  <a:gd name="connsiteY4" fmla="*/ 1468980 h 1468980"/>
                  <a:gd name="connsiteX5" fmla="*/ 769166 w 1324961"/>
                  <a:gd name="connsiteY5" fmla="*/ 1468980 h 1468980"/>
                  <a:gd name="connsiteX6" fmla="*/ 0 w 1324961"/>
                  <a:gd name="connsiteY6" fmla="*/ 1468980 h 1468980"/>
                  <a:gd name="connsiteX7" fmla="*/ 555795 w 1324961"/>
                  <a:gd name="connsiteY7" fmla="*/ 734490 h 1468980"/>
                  <a:gd name="connsiteX8" fmla="*/ 0 w 1324961"/>
                  <a:gd name="connsiteY8" fmla="*/ 0 h 1468980"/>
                  <a:gd name="connsiteX0-1" fmla="*/ 0 w 1324961"/>
                  <a:gd name="connsiteY0-2" fmla="*/ 0 h 1468980"/>
                  <a:gd name="connsiteX1-3" fmla="*/ 769166 w 1324961"/>
                  <a:gd name="connsiteY1-4" fmla="*/ 0 h 1468980"/>
                  <a:gd name="connsiteX2-5" fmla="*/ 1324961 w 1324961"/>
                  <a:gd name="connsiteY2-6" fmla="*/ 2 h 1468980"/>
                  <a:gd name="connsiteX3-7" fmla="*/ 1324961 w 1324961"/>
                  <a:gd name="connsiteY3-8" fmla="*/ 734490 h 1468980"/>
                  <a:gd name="connsiteX4-9" fmla="*/ 769166 w 1324961"/>
                  <a:gd name="connsiteY4-10" fmla="*/ 1468980 h 1468980"/>
                  <a:gd name="connsiteX5-11" fmla="*/ 769166 w 1324961"/>
                  <a:gd name="connsiteY5-12" fmla="*/ 1468980 h 1468980"/>
                  <a:gd name="connsiteX6-13" fmla="*/ 0 w 1324961"/>
                  <a:gd name="connsiteY6-14" fmla="*/ 1468980 h 1468980"/>
                  <a:gd name="connsiteX7-15" fmla="*/ 555795 w 1324961"/>
                  <a:gd name="connsiteY7-16" fmla="*/ 734490 h 1468980"/>
                  <a:gd name="connsiteX8-17" fmla="*/ 0 w 1324961"/>
                  <a:gd name="connsiteY8-18" fmla="*/ 0 h 1468980"/>
                  <a:gd name="connsiteX0-19" fmla="*/ 0 w 1324963"/>
                  <a:gd name="connsiteY0-20" fmla="*/ 0 h 1468983"/>
                  <a:gd name="connsiteX1-21" fmla="*/ 769166 w 1324963"/>
                  <a:gd name="connsiteY1-22" fmla="*/ 0 h 1468983"/>
                  <a:gd name="connsiteX2-23" fmla="*/ 1324961 w 1324963"/>
                  <a:gd name="connsiteY2-24" fmla="*/ 2 h 1468983"/>
                  <a:gd name="connsiteX3-25" fmla="*/ 1324961 w 1324963"/>
                  <a:gd name="connsiteY3-26" fmla="*/ 734490 h 1468983"/>
                  <a:gd name="connsiteX4-27" fmla="*/ 769166 w 1324963"/>
                  <a:gd name="connsiteY4-28" fmla="*/ 1468980 h 1468983"/>
                  <a:gd name="connsiteX5-29" fmla="*/ 1324963 w 1324963"/>
                  <a:gd name="connsiteY5-30" fmla="*/ 1468983 h 1468983"/>
                  <a:gd name="connsiteX6-31" fmla="*/ 0 w 1324963"/>
                  <a:gd name="connsiteY6-32" fmla="*/ 1468980 h 1468983"/>
                  <a:gd name="connsiteX7-33" fmla="*/ 555795 w 1324963"/>
                  <a:gd name="connsiteY7-34" fmla="*/ 734490 h 1468983"/>
                  <a:gd name="connsiteX8-35" fmla="*/ 0 w 1324963"/>
                  <a:gd name="connsiteY8-36" fmla="*/ 0 h 1468983"/>
                  <a:gd name="connsiteX0-37" fmla="*/ 0 w 1324964"/>
                  <a:gd name="connsiteY0-38" fmla="*/ 0 h 1468983"/>
                  <a:gd name="connsiteX1-39" fmla="*/ 769166 w 1324964"/>
                  <a:gd name="connsiteY1-40" fmla="*/ 0 h 1468983"/>
                  <a:gd name="connsiteX2-41" fmla="*/ 1324961 w 1324964"/>
                  <a:gd name="connsiteY2-42" fmla="*/ 2 h 1468983"/>
                  <a:gd name="connsiteX3-43" fmla="*/ 1324961 w 1324964"/>
                  <a:gd name="connsiteY3-44" fmla="*/ 734490 h 1468983"/>
                  <a:gd name="connsiteX4-45" fmla="*/ 1324964 w 1324964"/>
                  <a:gd name="connsiteY4-46" fmla="*/ 1324961 h 1468983"/>
                  <a:gd name="connsiteX5-47" fmla="*/ 1324963 w 1324964"/>
                  <a:gd name="connsiteY5-48" fmla="*/ 1468983 h 1468983"/>
                  <a:gd name="connsiteX6-49" fmla="*/ 0 w 1324964"/>
                  <a:gd name="connsiteY6-50" fmla="*/ 1468980 h 1468983"/>
                  <a:gd name="connsiteX7-51" fmla="*/ 555795 w 1324964"/>
                  <a:gd name="connsiteY7-52" fmla="*/ 734490 h 1468983"/>
                  <a:gd name="connsiteX8-53" fmla="*/ 0 w 1324964"/>
                  <a:gd name="connsiteY8-54" fmla="*/ 0 h 1468983"/>
                  <a:gd name="connsiteX0-55" fmla="*/ 0 w 1324964"/>
                  <a:gd name="connsiteY0-56" fmla="*/ 0 h 1468983"/>
                  <a:gd name="connsiteX1-57" fmla="*/ 769166 w 1324964"/>
                  <a:gd name="connsiteY1-58" fmla="*/ 0 h 1468983"/>
                  <a:gd name="connsiteX2-59" fmla="*/ 1324961 w 1324964"/>
                  <a:gd name="connsiteY2-60" fmla="*/ 2 h 1468983"/>
                  <a:gd name="connsiteX3-61" fmla="*/ 1324961 w 1324964"/>
                  <a:gd name="connsiteY3-62" fmla="*/ 734490 h 1468983"/>
                  <a:gd name="connsiteX4-63" fmla="*/ 1324964 w 1324964"/>
                  <a:gd name="connsiteY4-64" fmla="*/ 1324961 h 1468983"/>
                  <a:gd name="connsiteX5-65" fmla="*/ 1324963 w 1324964"/>
                  <a:gd name="connsiteY5-66" fmla="*/ 1468983 h 1468983"/>
                  <a:gd name="connsiteX6-67" fmla="*/ 0 w 1324964"/>
                  <a:gd name="connsiteY6-68" fmla="*/ 1468980 h 1468983"/>
                  <a:gd name="connsiteX7-69" fmla="*/ 403253 w 1324964"/>
                  <a:gd name="connsiteY7-70" fmla="*/ 734492 h 1468983"/>
                  <a:gd name="connsiteX8-71" fmla="*/ 0 w 1324964"/>
                  <a:gd name="connsiteY8-72" fmla="*/ 0 h 14689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324964" h="1468983">
                    <a:moveTo>
                      <a:pt x="0" y="0"/>
                    </a:moveTo>
                    <a:lnTo>
                      <a:pt x="769166" y="0"/>
                    </a:lnTo>
                    <a:lnTo>
                      <a:pt x="1324961" y="2"/>
                    </a:lnTo>
                    <a:lnTo>
                      <a:pt x="1324961" y="734490"/>
                    </a:lnTo>
                    <a:cubicBezTo>
                      <a:pt x="1324962" y="931314"/>
                      <a:pt x="1324963" y="1128137"/>
                      <a:pt x="1324964" y="1324961"/>
                    </a:cubicBezTo>
                    <a:cubicBezTo>
                      <a:pt x="1324964" y="1372968"/>
                      <a:pt x="1324963" y="1420976"/>
                      <a:pt x="1324963" y="1468983"/>
                    </a:cubicBezTo>
                    <a:lnTo>
                      <a:pt x="0" y="1468980"/>
                    </a:lnTo>
                    <a:lnTo>
                      <a:pt x="403253" y="7344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3735" dirty="0">
                    <a:latin typeface="微软雅黑" panose="020B0503020204020204" charset="-122"/>
                    <a:ea typeface="微软雅黑" panose="020B0503020204020204" charset="-122"/>
                  </a:rPr>
                  <a:t>9</a:t>
                </a:r>
                <a:endParaRPr lang="en-US" sz="3735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Rectangle 73"/>
              <p:cNvSpPr/>
              <p:nvPr/>
            </p:nvSpPr>
            <p:spPr>
              <a:xfrm>
                <a:off x="5144649" y="1550874"/>
                <a:ext cx="286670" cy="55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29403" y="1112748"/>
              <a:ext cx="4418301" cy="922861"/>
              <a:chOff x="1529403" y="1112748"/>
              <a:chExt cx="4418301" cy="92286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29403" y="1112748"/>
                <a:ext cx="4418301" cy="92286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13598" y="1247864"/>
                <a:ext cx="3978870" cy="5915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系统管理</a:t>
                </a:r>
                <a:endParaRPr kumimoji="1" lang="zh-CN" altLang="en-US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334860" y="1804661"/>
            <a:ext cx="4931736" cy="1826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系统管理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为开展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保密业务综合管理系统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提供组织、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岗位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、角色、权限、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参数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等管理服务，主要功能包括：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岗位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管理、机构管理、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参数</a:t>
            </a:r>
            <a:r>
              <a:rPr lang="zh-CN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管理、角色管理、菜单管理、个人中心等。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1457" y="1755416"/>
            <a:ext cx="6255682" cy="19072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458" y="3870066"/>
            <a:ext cx="6341726" cy="243645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6" y="3894077"/>
            <a:ext cx="4833322" cy="2436458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 bwMode="auto">
          <a:xfrm>
            <a:off x="1727200" y="-1"/>
            <a:ext cx="2841578" cy="6858001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5347771" y="2173627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>
              <p:custDataLst>
                <p:tags r:id="rId2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系统简介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3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4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5347771" y="3302052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7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5348098" y="1172861"/>
            <a:ext cx="4236035" cy="596067"/>
            <a:chOff x="8408" y="1389"/>
            <a:chExt cx="6671" cy="939"/>
          </a:xfrm>
        </p:grpSpPr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政策依据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1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200293" y="3330578"/>
            <a:ext cx="767715" cy="433070"/>
            <a:chOff x="12889" y="4098"/>
            <a:chExt cx="1209" cy="682"/>
          </a:xfrm>
        </p:grpSpPr>
        <p:sp>
          <p:nvSpPr>
            <p:cNvPr id="17" name="燕尾形 3"/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燕尾形 4"/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5365552" y="4459266"/>
            <a:ext cx="4259340" cy="570853"/>
            <a:chOff x="8371" y="5380"/>
            <a:chExt cx="7168" cy="900"/>
          </a:xfrm>
        </p:grpSpPr>
        <p:sp>
          <p:nvSpPr>
            <p:cNvPr id="3" name="矩形 2"/>
            <p:cNvSpPr/>
            <p:nvPr>
              <p:custDataLst>
                <p:tags r:id="rId14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15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6"/>
              </p:custDataLst>
            </p:nvPr>
          </p:nvSpPr>
          <p:spPr>
            <a:xfrm>
              <a:off x="9435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部署架构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7"/>
            </p:custDataLst>
          </p:nvPr>
        </p:nvGrpSpPr>
        <p:grpSpPr>
          <a:xfrm>
            <a:off x="5365552" y="5553371"/>
            <a:ext cx="4259340" cy="570853"/>
            <a:chOff x="8371" y="5380"/>
            <a:chExt cx="7168" cy="900"/>
          </a:xfrm>
        </p:grpSpPr>
        <p:sp>
          <p:nvSpPr>
            <p:cNvPr id="7" name="矩形 6"/>
            <p:cNvSpPr/>
            <p:nvPr>
              <p:custDataLst>
                <p:tags r:id="rId18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9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0"/>
              </p:custDataLst>
            </p:nvPr>
          </p:nvSpPr>
          <p:spPr>
            <a:xfrm>
              <a:off x="9435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总体拓扑图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系统架构图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2265045"/>
            <a:ext cx="9388475" cy="4064635"/>
          </a:xfrm>
          <a:prstGeom prst="rect">
            <a:avLst/>
          </a:prstGeom>
        </p:spPr>
      </p:pic>
      <p:sp>
        <p:nvSpPr>
          <p:cNvPr id="7" name="文本框 26"/>
          <p:cNvSpPr txBox="1"/>
          <p:nvPr/>
        </p:nvSpPr>
        <p:spPr>
          <a:xfrm>
            <a:off x="1396815" y="951126"/>
            <a:ext cx="9388260" cy="14106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81278" tIns="81278" rIns="81278" bIns="81278" numCol="1" spcCol="38100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pPr algn="just"/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系统采用分层设计， 包括数据层、业务逻辑层和展示层，实现功能模块化，便于系统维护和升级。选用</a:t>
            </a:r>
            <a:r>
              <a:rPr lang="en-US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Java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作为开发语言， </a:t>
            </a:r>
            <a:r>
              <a:rPr lang="en-US" altLang="zh-CN" sz="1800" kern="100" dirty="0" err="1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SpringBoot+mybatisPlus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为后端框架， </a:t>
            </a:r>
            <a:r>
              <a:rPr lang="en-US" altLang="zh-CN" sz="1800" kern="100" dirty="0" err="1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thymeleaf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为前端框架，保证系统的高效稳定运行。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 bwMode="auto">
          <a:xfrm>
            <a:off x="1727200" y="0"/>
            <a:ext cx="2841578" cy="6858000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5352851" y="2235222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>
              <p:custDataLst>
                <p:tags r:id="rId2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系统简介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3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4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5336976" y="3429052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7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5348097" y="1172861"/>
            <a:ext cx="4236034" cy="596067"/>
            <a:chOff x="8408" y="1389"/>
            <a:chExt cx="6671" cy="939"/>
          </a:xfrm>
        </p:grpSpPr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政策依据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1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260876" y="4510009"/>
            <a:ext cx="767715" cy="433070"/>
            <a:chOff x="12889" y="4098"/>
            <a:chExt cx="1209" cy="682"/>
          </a:xfrm>
        </p:grpSpPr>
        <p:sp>
          <p:nvSpPr>
            <p:cNvPr id="17" name="燕尾形 3"/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燕尾形 4"/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5330626" y="4495461"/>
            <a:ext cx="4224875" cy="570853"/>
            <a:chOff x="8371" y="5380"/>
            <a:chExt cx="7110" cy="900"/>
          </a:xfrm>
        </p:grpSpPr>
        <p:sp>
          <p:nvSpPr>
            <p:cNvPr id="3" name="矩形 2"/>
            <p:cNvSpPr/>
            <p:nvPr>
              <p:custDataLst>
                <p:tags r:id="rId14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15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6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部署架构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7"/>
            </p:custDataLst>
          </p:nvPr>
        </p:nvGrpSpPr>
        <p:grpSpPr>
          <a:xfrm>
            <a:off x="5330626" y="5514636"/>
            <a:ext cx="4224875" cy="570853"/>
            <a:chOff x="8371" y="5380"/>
            <a:chExt cx="7110" cy="900"/>
          </a:xfrm>
        </p:grpSpPr>
        <p:sp>
          <p:nvSpPr>
            <p:cNvPr id="7" name="矩形 6"/>
            <p:cNvSpPr/>
            <p:nvPr>
              <p:custDataLst>
                <p:tags r:id="rId18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9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0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总体拓扑图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部署架构图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9621" y="904614"/>
            <a:ext cx="10567073" cy="54250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" name="矩形 37"/>
          <p:cNvSpPr/>
          <p:nvPr/>
        </p:nvSpPr>
        <p:spPr bwMode="auto">
          <a:xfrm>
            <a:off x="1727200" y="0"/>
            <a:ext cx="2841578" cy="6858000"/>
          </a:xfrm>
          <a:prstGeom prst="rect">
            <a:avLst/>
          </a:prstGeom>
          <a:solidFill>
            <a:srgbClr val="C10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5319196" y="2297452"/>
            <a:ext cx="4236035" cy="596067"/>
            <a:chOff x="8408" y="1389"/>
            <a:chExt cx="6671" cy="939"/>
          </a:xfrm>
        </p:grpSpPr>
        <p:sp>
          <p:nvSpPr>
            <p:cNvPr id="21" name="文本框 20"/>
            <p:cNvSpPr txBox="1"/>
            <p:nvPr>
              <p:custDataLst>
                <p:tags r:id="rId2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系统简介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3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4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5329991" y="3424607"/>
            <a:ext cx="4202889" cy="570853"/>
            <a:chOff x="8408" y="5380"/>
            <a:chExt cx="7073" cy="900"/>
          </a:xfrm>
        </p:grpSpPr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8408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7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系统架构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49062" y="2563660"/>
            <a:ext cx="21534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effectLst>
                  <a:outerShdw blurRad="101600" dist="38100" dir="5400000" algn="t" rotWithShape="0">
                    <a:prstClr val="black">
                      <a:alpha val="12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en-US" altLang="zh-CN" sz="7200" dirty="0">
              <a:solidFill>
                <a:schemeClr val="bg1"/>
              </a:solidFill>
              <a:effectLst>
                <a:outerShdw blurRad="101600" dist="38100" dir="5400000" algn="t" rotWithShape="0">
                  <a:prstClr val="black">
                    <a:alpha val="12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5348097" y="1172861"/>
            <a:ext cx="4236034" cy="596067"/>
            <a:chOff x="8408" y="1389"/>
            <a:chExt cx="6671" cy="939"/>
          </a:xfrm>
        </p:grpSpPr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9411" y="1506"/>
              <a:ext cx="566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政策依据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1"/>
              </p:custDataLst>
            </p:nvPr>
          </p:nvSpPr>
          <p:spPr>
            <a:xfrm>
              <a:off x="8408" y="1389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8858" y="1389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204996" y="5616814"/>
            <a:ext cx="767715" cy="433070"/>
            <a:chOff x="12889" y="4098"/>
            <a:chExt cx="1209" cy="682"/>
          </a:xfrm>
        </p:grpSpPr>
        <p:sp>
          <p:nvSpPr>
            <p:cNvPr id="17" name="燕尾形 3"/>
            <p:cNvSpPr/>
            <p:nvPr/>
          </p:nvSpPr>
          <p:spPr bwMode="auto">
            <a:xfrm>
              <a:off x="12889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燕尾形 4"/>
            <p:cNvSpPr/>
            <p:nvPr/>
          </p:nvSpPr>
          <p:spPr bwMode="auto">
            <a:xfrm>
              <a:off x="13440" y="4098"/>
              <a:ext cx="658" cy="683"/>
            </a:xfrm>
            <a:prstGeom prst="chevron">
              <a:avLst/>
            </a:prstGeom>
            <a:solidFill>
              <a:srgbClr val="BF0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5329991" y="4580551"/>
            <a:ext cx="4224875" cy="570853"/>
            <a:chOff x="8371" y="5380"/>
            <a:chExt cx="7110" cy="900"/>
          </a:xfrm>
        </p:grpSpPr>
        <p:sp>
          <p:nvSpPr>
            <p:cNvPr id="3" name="矩形 2"/>
            <p:cNvSpPr/>
            <p:nvPr>
              <p:custDataLst>
                <p:tags r:id="rId14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15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6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部署架构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7"/>
            </p:custDataLst>
          </p:nvPr>
        </p:nvGrpSpPr>
        <p:grpSpPr>
          <a:xfrm>
            <a:off x="5330626" y="5602266"/>
            <a:ext cx="4224875" cy="570853"/>
            <a:chOff x="8371" y="5380"/>
            <a:chExt cx="7110" cy="900"/>
          </a:xfrm>
        </p:grpSpPr>
        <p:sp>
          <p:nvSpPr>
            <p:cNvPr id="7" name="矩形 6"/>
            <p:cNvSpPr/>
            <p:nvPr>
              <p:custDataLst>
                <p:tags r:id="rId18"/>
              </p:custDataLst>
            </p:nvPr>
          </p:nvSpPr>
          <p:spPr>
            <a:xfrm>
              <a:off x="8371" y="5403"/>
              <a:ext cx="380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9"/>
              </p:custDataLst>
            </p:nvPr>
          </p:nvSpPr>
          <p:spPr>
            <a:xfrm>
              <a:off x="8858" y="5403"/>
              <a:ext cx="72" cy="877"/>
            </a:xfrm>
            <a:prstGeom prst="rect">
              <a:avLst/>
            </a:prstGeom>
            <a:solidFill>
              <a:srgbClr val="C1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BF02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0"/>
              </p:custDataLst>
            </p:nvPr>
          </p:nvSpPr>
          <p:spPr>
            <a:xfrm>
              <a:off x="9377" y="5380"/>
              <a:ext cx="6104" cy="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</a:rPr>
                <a:t>总体拓扑图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任意多边形 51"/>
          <p:cNvSpPr/>
          <p:nvPr/>
        </p:nvSpPr>
        <p:spPr>
          <a:xfrm>
            <a:off x="4869566" y="2713770"/>
            <a:ext cx="7322434" cy="4137946"/>
          </a:xfrm>
          <a:custGeom>
            <a:avLst/>
            <a:gdLst>
              <a:gd name="connsiteX0" fmla="*/ 4590271 w 7322434"/>
              <a:gd name="connsiteY0" fmla="*/ 0 h 4555133"/>
              <a:gd name="connsiteX1" fmla="*/ 7322434 w 7322434"/>
              <a:gd name="connsiteY1" fmla="*/ 2711249 h 4555133"/>
              <a:gd name="connsiteX2" fmla="*/ 7322434 w 7322434"/>
              <a:gd name="connsiteY2" fmla="*/ 4555133 h 4555133"/>
              <a:gd name="connsiteX3" fmla="*/ 6385348 w 7322434"/>
              <a:gd name="connsiteY3" fmla="*/ 4555133 h 4555133"/>
              <a:gd name="connsiteX4" fmla="*/ 4611663 w 7322434"/>
              <a:gd name="connsiteY4" fmla="*/ 2804717 h 4555133"/>
              <a:gd name="connsiteX5" fmla="*/ 2837978 w 7322434"/>
              <a:gd name="connsiteY5" fmla="*/ 4555133 h 4555133"/>
              <a:gd name="connsiteX6" fmla="*/ 0 w 7322434"/>
              <a:gd name="connsiteY6" fmla="*/ 4555133 h 4555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34" h="4555133">
                <a:moveTo>
                  <a:pt x="4590271" y="0"/>
                </a:moveTo>
                <a:lnTo>
                  <a:pt x="7322434" y="2711249"/>
                </a:lnTo>
                <a:lnTo>
                  <a:pt x="7322434" y="4555133"/>
                </a:lnTo>
                <a:lnTo>
                  <a:pt x="6385348" y="4555133"/>
                </a:lnTo>
                <a:lnTo>
                  <a:pt x="4611663" y="2804717"/>
                </a:lnTo>
                <a:lnTo>
                  <a:pt x="2837978" y="4555133"/>
                </a:lnTo>
                <a:lnTo>
                  <a:pt x="0" y="45551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3" name="任意多边形 48"/>
          <p:cNvSpPr/>
          <p:nvPr/>
        </p:nvSpPr>
        <p:spPr>
          <a:xfrm flipV="1">
            <a:off x="10365202" y="0"/>
            <a:ext cx="1826798" cy="599121"/>
          </a:xfrm>
          <a:custGeom>
            <a:avLst/>
            <a:gdLst>
              <a:gd name="connsiteX0" fmla="*/ 0 w 2669204"/>
              <a:gd name="connsiteY0" fmla="*/ 1301262 h 1301262"/>
              <a:gd name="connsiteX1" fmla="*/ 872126 w 2669204"/>
              <a:gd name="connsiteY1" fmla="*/ 1301262 h 1301262"/>
              <a:gd name="connsiteX2" fmla="*/ 1334603 w 2669204"/>
              <a:gd name="connsiteY2" fmla="*/ 850339 h 1301262"/>
              <a:gd name="connsiteX3" fmla="*/ 1797079 w 2669204"/>
              <a:gd name="connsiteY3" fmla="*/ 1301262 h 1301262"/>
              <a:gd name="connsiteX4" fmla="*/ 2669204 w 2669204"/>
              <a:gd name="connsiteY4" fmla="*/ 1301262 h 1301262"/>
              <a:gd name="connsiteX5" fmla="*/ 1334602 w 2669204"/>
              <a:gd name="connsiteY5" fmla="*/ 0 h 130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9204" h="1301262">
                <a:moveTo>
                  <a:pt x="0" y="1301262"/>
                </a:moveTo>
                <a:lnTo>
                  <a:pt x="872126" y="1301262"/>
                </a:lnTo>
                <a:lnTo>
                  <a:pt x="1334603" y="850339"/>
                </a:lnTo>
                <a:lnTo>
                  <a:pt x="1797079" y="1301262"/>
                </a:lnTo>
                <a:lnTo>
                  <a:pt x="2669204" y="1301262"/>
                </a:lnTo>
                <a:lnTo>
                  <a:pt x="13346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5号-简雅黑" panose="00000500000000000000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34859" y="163789"/>
            <a:ext cx="2759567" cy="591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总体拓扑图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6818" y="755009"/>
            <a:ext cx="115783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75826" y="6485579"/>
            <a:ext cx="115041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图片 3" descr="微信图片_202410181034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565" y="1019810"/>
            <a:ext cx="10026015" cy="52997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1062168" cy="6858000"/>
          </a:xfrm>
          <a:prstGeom prst="rect">
            <a:avLst/>
          </a:prstGeom>
          <a:solidFill>
            <a:srgbClr val="C0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  <p:cxnSp>
        <p:nvCxnSpPr>
          <p:cNvPr id="19" name="直线连接符 12"/>
          <p:cNvCxnSpPr/>
          <p:nvPr/>
        </p:nvCxnSpPr>
        <p:spPr>
          <a:xfrm>
            <a:off x="3227840" y="2416481"/>
            <a:ext cx="5309694" cy="0"/>
          </a:xfrm>
          <a:prstGeom prst="line">
            <a:avLst/>
          </a:prstGeom>
          <a:ln w="25400">
            <a:gradFill>
              <a:gsLst>
                <a:gs pos="0">
                  <a:srgbClr val="E92016">
                    <a:alpha val="0"/>
                  </a:srgbClr>
                </a:gs>
                <a:gs pos="50000">
                  <a:srgbClr val="E92016">
                    <a:alpha val="50000"/>
                  </a:srgbClr>
                </a:gs>
                <a:gs pos="100000">
                  <a:srgbClr val="E9201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6"/>
          <p:cNvCxnSpPr/>
          <p:nvPr/>
        </p:nvCxnSpPr>
        <p:spPr>
          <a:xfrm>
            <a:off x="2424632" y="5230603"/>
            <a:ext cx="5949364" cy="0"/>
          </a:xfrm>
          <a:prstGeom prst="line">
            <a:avLst/>
          </a:prstGeom>
          <a:ln w="25400">
            <a:gradFill>
              <a:gsLst>
                <a:gs pos="0">
                  <a:srgbClr val="E92016">
                    <a:alpha val="0"/>
                  </a:srgbClr>
                </a:gs>
                <a:gs pos="50000">
                  <a:srgbClr val="E92016">
                    <a:alpha val="50000"/>
                  </a:srgbClr>
                </a:gs>
                <a:gs pos="100000">
                  <a:srgbClr val="E9201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2424632" y="1400063"/>
            <a:ext cx="2436336" cy="320855"/>
            <a:chOff x="2171700" y="1177111"/>
            <a:chExt cx="2436336" cy="320855"/>
          </a:xfrm>
        </p:grpSpPr>
        <p:cxnSp>
          <p:nvCxnSpPr>
            <p:cNvPr id="24" name="直接连接符 26"/>
            <p:cNvCxnSpPr/>
            <p:nvPr/>
          </p:nvCxnSpPr>
          <p:spPr>
            <a:xfrm>
              <a:off x="2171700" y="1497966"/>
              <a:ext cx="2054944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7"/>
            <p:cNvCxnSpPr/>
            <p:nvPr/>
          </p:nvCxnSpPr>
          <p:spPr>
            <a:xfrm>
              <a:off x="2322513" y="1433572"/>
              <a:ext cx="1981404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半闭框 38"/>
            <p:cNvSpPr/>
            <p:nvPr/>
          </p:nvSpPr>
          <p:spPr>
            <a:xfrm>
              <a:off x="4310267" y="1177111"/>
              <a:ext cx="297769" cy="253285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  <a:gd name="connsiteX0-113" fmla="*/ 0 w 297769"/>
                <a:gd name="connsiteY0-114" fmla="*/ 0 h 253285"/>
                <a:gd name="connsiteX1-115" fmla="*/ 297769 w 297769"/>
                <a:gd name="connsiteY1-116" fmla="*/ 0 h 253285"/>
                <a:gd name="connsiteX2-117" fmla="*/ 250901 w 297769"/>
                <a:gd name="connsiteY2-118" fmla="*/ 22737 h 253285"/>
                <a:gd name="connsiteX3-119" fmla="*/ 25153 w 297769"/>
                <a:gd name="connsiteY3-120" fmla="*/ 24973 h 253285"/>
                <a:gd name="connsiteX4-121" fmla="*/ 26271 w 297769"/>
                <a:gd name="connsiteY4-122" fmla="*/ 231801 h 253285"/>
                <a:gd name="connsiteX5-123" fmla="*/ 0 w 297769"/>
                <a:gd name="connsiteY5-124" fmla="*/ 253285 h 253285"/>
                <a:gd name="connsiteX6-125" fmla="*/ 0 w 297769"/>
                <a:gd name="connsiteY6-126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6427" y="171325"/>
                    <a:pt x="26271" y="2318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半闭框 38"/>
            <p:cNvSpPr/>
            <p:nvPr/>
          </p:nvSpPr>
          <p:spPr>
            <a:xfrm>
              <a:off x="4357356" y="1223002"/>
              <a:ext cx="158056" cy="161501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4840" y="145925"/>
                    <a:pt x="24684" y="2064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5904" y="1559834"/>
            <a:ext cx="2271630" cy="324029"/>
            <a:chOff x="8009020" y="1654595"/>
            <a:chExt cx="2271630" cy="324029"/>
          </a:xfrm>
        </p:grpSpPr>
        <p:cxnSp>
          <p:nvCxnSpPr>
            <p:cNvPr id="29" name="直接连接符 31"/>
            <p:cNvCxnSpPr/>
            <p:nvPr/>
          </p:nvCxnSpPr>
          <p:spPr>
            <a:xfrm flipH="1">
              <a:off x="8396763" y="1654595"/>
              <a:ext cx="1883887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2"/>
            <p:cNvCxnSpPr/>
            <p:nvPr/>
          </p:nvCxnSpPr>
          <p:spPr>
            <a:xfrm flipH="1">
              <a:off x="8319490" y="1718989"/>
              <a:ext cx="1770660" cy="0"/>
            </a:xfrm>
            <a:prstGeom prst="line">
              <a:avLst/>
            </a:prstGeom>
            <a:ln w="127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半闭框 38"/>
            <p:cNvSpPr/>
            <p:nvPr/>
          </p:nvSpPr>
          <p:spPr>
            <a:xfrm flipH="1" flipV="1">
              <a:off x="8009020" y="1725339"/>
              <a:ext cx="297769" cy="253285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  <a:gd name="connsiteX0-113" fmla="*/ 0 w 297769"/>
                <a:gd name="connsiteY0-114" fmla="*/ 0 h 253285"/>
                <a:gd name="connsiteX1-115" fmla="*/ 297769 w 297769"/>
                <a:gd name="connsiteY1-116" fmla="*/ 0 h 253285"/>
                <a:gd name="connsiteX2-117" fmla="*/ 250901 w 297769"/>
                <a:gd name="connsiteY2-118" fmla="*/ 22737 h 253285"/>
                <a:gd name="connsiteX3-119" fmla="*/ 25153 w 297769"/>
                <a:gd name="connsiteY3-120" fmla="*/ 24973 h 253285"/>
                <a:gd name="connsiteX4-121" fmla="*/ 26271 w 297769"/>
                <a:gd name="connsiteY4-122" fmla="*/ 231801 h 253285"/>
                <a:gd name="connsiteX5-123" fmla="*/ 0 w 297769"/>
                <a:gd name="connsiteY5-124" fmla="*/ 253285 h 253285"/>
                <a:gd name="connsiteX6-125" fmla="*/ 0 w 297769"/>
                <a:gd name="connsiteY6-126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6427" y="171325"/>
                    <a:pt x="26271" y="2318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半闭框 38"/>
            <p:cNvSpPr/>
            <p:nvPr/>
          </p:nvSpPr>
          <p:spPr>
            <a:xfrm flipH="1" flipV="1">
              <a:off x="8101644" y="1771232"/>
              <a:ext cx="158056" cy="161501"/>
            </a:xfrm>
            <a:custGeom>
              <a:avLst/>
              <a:gdLst>
                <a:gd name="connsiteX0" fmla="*/ 0 w 297769"/>
                <a:gd name="connsiteY0" fmla="*/ 0 h 253285"/>
                <a:gd name="connsiteX1" fmla="*/ 297769 w 297769"/>
                <a:gd name="connsiteY1" fmla="*/ 0 h 253285"/>
                <a:gd name="connsiteX2" fmla="*/ 198514 w 297769"/>
                <a:gd name="connsiteY2" fmla="*/ 84427 h 253285"/>
                <a:gd name="connsiteX3" fmla="*/ 84427 w 297769"/>
                <a:gd name="connsiteY3" fmla="*/ 84427 h 253285"/>
                <a:gd name="connsiteX4" fmla="*/ 84427 w 297769"/>
                <a:gd name="connsiteY4" fmla="*/ 181470 h 253285"/>
                <a:gd name="connsiteX5" fmla="*/ 0 w 297769"/>
                <a:gd name="connsiteY5" fmla="*/ 253285 h 253285"/>
                <a:gd name="connsiteX6" fmla="*/ 0 w 297769"/>
                <a:gd name="connsiteY6" fmla="*/ 0 h 253285"/>
                <a:gd name="connsiteX0-1" fmla="*/ 0 w 297769"/>
                <a:gd name="connsiteY0-2" fmla="*/ 0 h 253285"/>
                <a:gd name="connsiteX1-3" fmla="*/ 297769 w 297769"/>
                <a:gd name="connsiteY1-4" fmla="*/ 0 h 253285"/>
                <a:gd name="connsiteX2-5" fmla="*/ 198514 w 297769"/>
                <a:gd name="connsiteY2-6" fmla="*/ 84427 h 253285"/>
                <a:gd name="connsiteX3-7" fmla="*/ 84427 w 297769"/>
                <a:gd name="connsiteY3-8" fmla="*/ 84427 h 253285"/>
                <a:gd name="connsiteX4-9" fmla="*/ 84427 w 297769"/>
                <a:gd name="connsiteY4-10" fmla="*/ 181470 h 253285"/>
                <a:gd name="connsiteX5-11" fmla="*/ 0 w 297769"/>
                <a:gd name="connsiteY5-12" fmla="*/ 253285 h 253285"/>
                <a:gd name="connsiteX6-13" fmla="*/ 0 w 297769"/>
                <a:gd name="connsiteY6-14" fmla="*/ 0 h 253285"/>
                <a:gd name="connsiteX0-15" fmla="*/ 0 w 297769"/>
                <a:gd name="connsiteY0-16" fmla="*/ 0 h 253285"/>
                <a:gd name="connsiteX1-17" fmla="*/ 297769 w 297769"/>
                <a:gd name="connsiteY1-18" fmla="*/ 0 h 253285"/>
                <a:gd name="connsiteX2-19" fmla="*/ 198514 w 297769"/>
                <a:gd name="connsiteY2-20" fmla="*/ 24325 h 253285"/>
                <a:gd name="connsiteX3-21" fmla="*/ 84427 w 297769"/>
                <a:gd name="connsiteY3-22" fmla="*/ 84427 h 253285"/>
                <a:gd name="connsiteX4-23" fmla="*/ 84427 w 297769"/>
                <a:gd name="connsiteY4-24" fmla="*/ 181470 h 253285"/>
                <a:gd name="connsiteX5-25" fmla="*/ 0 w 297769"/>
                <a:gd name="connsiteY5-26" fmla="*/ 253285 h 253285"/>
                <a:gd name="connsiteX6-27" fmla="*/ 0 w 297769"/>
                <a:gd name="connsiteY6-28" fmla="*/ 0 h 253285"/>
                <a:gd name="connsiteX0-29" fmla="*/ 0 w 297769"/>
                <a:gd name="connsiteY0-30" fmla="*/ 0 h 253285"/>
                <a:gd name="connsiteX1-31" fmla="*/ 297769 w 297769"/>
                <a:gd name="connsiteY1-32" fmla="*/ 0 h 253285"/>
                <a:gd name="connsiteX2-33" fmla="*/ 198514 w 297769"/>
                <a:gd name="connsiteY2-34" fmla="*/ 24325 h 253285"/>
                <a:gd name="connsiteX3-35" fmla="*/ 45791 w 297769"/>
                <a:gd name="connsiteY3-36" fmla="*/ 32911 h 253285"/>
                <a:gd name="connsiteX4-37" fmla="*/ 84427 w 297769"/>
                <a:gd name="connsiteY4-38" fmla="*/ 181470 h 253285"/>
                <a:gd name="connsiteX5-39" fmla="*/ 0 w 297769"/>
                <a:gd name="connsiteY5-40" fmla="*/ 253285 h 253285"/>
                <a:gd name="connsiteX6-41" fmla="*/ 0 w 297769"/>
                <a:gd name="connsiteY6-42" fmla="*/ 0 h 253285"/>
                <a:gd name="connsiteX0-43" fmla="*/ 0 w 297769"/>
                <a:gd name="connsiteY0-44" fmla="*/ 0 h 253285"/>
                <a:gd name="connsiteX1-45" fmla="*/ 297769 w 297769"/>
                <a:gd name="connsiteY1-46" fmla="*/ 0 h 253285"/>
                <a:gd name="connsiteX2-47" fmla="*/ 198514 w 297769"/>
                <a:gd name="connsiteY2-48" fmla="*/ 24325 h 253285"/>
                <a:gd name="connsiteX3-49" fmla="*/ 45791 w 297769"/>
                <a:gd name="connsiteY3-50" fmla="*/ 32911 h 253285"/>
                <a:gd name="connsiteX4-51" fmla="*/ 50084 w 297769"/>
                <a:gd name="connsiteY4-52" fmla="*/ 185763 h 253285"/>
                <a:gd name="connsiteX5-53" fmla="*/ 0 w 297769"/>
                <a:gd name="connsiteY5-54" fmla="*/ 253285 h 253285"/>
                <a:gd name="connsiteX6-55" fmla="*/ 0 w 297769"/>
                <a:gd name="connsiteY6-56" fmla="*/ 0 h 253285"/>
                <a:gd name="connsiteX0-57" fmla="*/ 0 w 297769"/>
                <a:gd name="connsiteY0-58" fmla="*/ 0 h 253285"/>
                <a:gd name="connsiteX1-59" fmla="*/ 297769 w 297769"/>
                <a:gd name="connsiteY1-60" fmla="*/ 0 h 253285"/>
                <a:gd name="connsiteX2-61" fmla="*/ 198514 w 297769"/>
                <a:gd name="connsiteY2-62" fmla="*/ 24325 h 253285"/>
                <a:gd name="connsiteX3-63" fmla="*/ 31503 w 297769"/>
                <a:gd name="connsiteY3-64" fmla="*/ 31323 h 253285"/>
                <a:gd name="connsiteX4-65" fmla="*/ 50084 w 297769"/>
                <a:gd name="connsiteY4-66" fmla="*/ 185763 h 253285"/>
                <a:gd name="connsiteX5-67" fmla="*/ 0 w 297769"/>
                <a:gd name="connsiteY5-68" fmla="*/ 253285 h 253285"/>
                <a:gd name="connsiteX6-69" fmla="*/ 0 w 297769"/>
                <a:gd name="connsiteY6-70" fmla="*/ 0 h 253285"/>
                <a:gd name="connsiteX0-71" fmla="*/ 0 w 297769"/>
                <a:gd name="connsiteY0-72" fmla="*/ 0 h 253285"/>
                <a:gd name="connsiteX1-73" fmla="*/ 297769 w 297769"/>
                <a:gd name="connsiteY1-74" fmla="*/ 0 h 253285"/>
                <a:gd name="connsiteX2-75" fmla="*/ 198514 w 297769"/>
                <a:gd name="connsiteY2-76" fmla="*/ 24325 h 253285"/>
                <a:gd name="connsiteX3-77" fmla="*/ 31503 w 297769"/>
                <a:gd name="connsiteY3-78" fmla="*/ 31323 h 253285"/>
                <a:gd name="connsiteX4-79" fmla="*/ 24684 w 297769"/>
                <a:gd name="connsiteY4-80" fmla="*/ 206401 h 253285"/>
                <a:gd name="connsiteX5-81" fmla="*/ 0 w 297769"/>
                <a:gd name="connsiteY5-82" fmla="*/ 253285 h 253285"/>
                <a:gd name="connsiteX6-83" fmla="*/ 0 w 297769"/>
                <a:gd name="connsiteY6-84" fmla="*/ 0 h 253285"/>
                <a:gd name="connsiteX0-85" fmla="*/ 0 w 297769"/>
                <a:gd name="connsiteY0-86" fmla="*/ 0 h 253285"/>
                <a:gd name="connsiteX1-87" fmla="*/ 297769 w 297769"/>
                <a:gd name="connsiteY1-88" fmla="*/ 0 h 253285"/>
                <a:gd name="connsiteX2-89" fmla="*/ 198514 w 297769"/>
                <a:gd name="connsiteY2-90" fmla="*/ 24325 h 253285"/>
                <a:gd name="connsiteX3-91" fmla="*/ 25153 w 297769"/>
                <a:gd name="connsiteY3-92" fmla="*/ 24973 h 253285"/>
                <a:gd name="connsiteX4-93" fmla="*/ 24684 w 297769"/>
                <a:gd name="connsiteY4-94" fmla="*/ 206401 h 253285"/>
                <a:gd name="connsiteX5-95" fmla="*/ 0 w 297769"/>
                <a:gd name="connsiteY5-96" fmla="*/ 253285 h 253285"/>
                <a:gd name="connsiteX6-97" fmla="*/ 0 w 297769"/>
                <a:gd name="connsiteY6-98" fmla="*/ 0 h 253285"/>
                <a:gd name="connsiteX0-99" fmla="*/ 0 w 297769"/>
                <a:gd name="connsiteY0-100" fmla="*/ 0 h 253285"/>
                <a:gd name="connsiteX1-101" fmla="*/ 297769 w 297769"/>
                <a:gd name="connsiteY1-102" fmla="*/ 0 h 253285"/>
                <a:gd name="connsiteX2-103" fmla="*/ 250901 w 297769"/>
                <a:gd name="connsiteY2-104" fmla="*/ 22737 h 253285"/>
                <a:gd name="connsiteX3-105" fmla="*/ 25153 w 297769"/>
                <a:gd name="connsiteY3-106" fmla="*/ 24973 h 253285"/>
                <a:gd name="connsiteX4-107" fmla="*/ 24684 w 297769"/>
                <a:gd name="connsiteY4-108" fmla="*/ 206401 h 253285"/>
                <a:gd name="connsiteX5-109" fmla="*/ 0 w 297769"/>
                <a:gd name="connsiteY5-110" fmla="*/ 253285 h 253285"/>
                <a:gd name="connsiteX6-111" fmla="*/ 0 w 297769"/>
                <a:gd name="connsiteY6-112" fmla="*/ 0 h 2532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97769" h="253285">
                  <a:moveTo>
                    <a:pt x="0" y="0"/>
                  </a:moveTo>
                  <a:lnTo>
                    <a:pt x="297769" y="0"/>
                  </a:lnTo>
                  <a:lnTo>
                    <a:pt x="250901" y="22737"/>
                  </a:lnTo>
                  <a:lnTo>
                    <a:pt x="25153" y="24973"/>
                  </a:lnTo>
                  <a:cubicBezTo>
                    <a:pt x="24997" y="85449"/>
                    <a:pt x="24840" y="145925"/>
                    <a:pt x="24684" y="206401"/>
                  </a:cubicBezTo>
                  <a:lnTo>
                    <a:pt x="0" y="253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9108" y="2553043"/>
            <a:ext cx="10214264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000" b="1" i="1" u="none" strike="noStrike" kern="1200" cap="none" spc="600" normalizeH="0" baseline="0" noProof="1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敬请指导！</a:t>
            </a:r>
            <a:endParaRPr kumimoji="1" lang="zh-CN" altLang="en-US" sz="6000" b="1" i="1" u="none" strike="noStrike" kern="1200" cap="none" spc="600" normalizeH="0" baseline="0" noProof="1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6" y="742461"/>
            <a:ext cx="608525" cy="70349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2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3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4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5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6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7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8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9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0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1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2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3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4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5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6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7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8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19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20.xml><?xml version="1.0" encoding="utf-8"?>
<p:tagLst xmlns:p="http://schemas.openxmlformats.org/presentationml/2006/main">
  <p:tag name="KSO_WM_DIAGRAM_VIRTUALLY_FRAME" val="{&quot;height&quot;:407.72110236220465,&quot;left&quot;:421.1100787401575,&quot;top&quot;:92.35125984251968,&quot;width&quot;:340.1554330708661}"/>
</p:tagLst>
</file>

<file path=ppt/tags/tag21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2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3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4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5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6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7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8.xml><?xml version="1.0" encoding="utf-8"?>
<p:tagLst xmlns:p="http://schemas.openxmlformats.org/presentationml/2006/main">
  <p:tag name="KSO_WM_DIAGRAM_VIRTUALLY_FRAME" val="{&quot;height&quot;:260.05944881889764,&quot;left&quot;:64.65291338582678,&quot;top&quot;:91.101968503937,&quot;width&quot;:791.3719685039371}"/>
</p:tagLst>
</file>

<file path=ppt/tags/tag29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0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1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2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3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4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5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6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7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8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39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0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1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2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3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4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5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6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7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8.xml><?xml version="1.0" encoding="utf-8"?>
<p:tagLst xmlns:p="http://schemas.openxmlformats.org/presentationml/2006/main">
  <p:tag name="KSO_WM_DIAGRAM_VIRTUALLY_FRAME" val="{&quot;height&quot;:414.6211023622047,&quot;left&quot;:420.03440944881885,&quot;top&quot;:92.35125984251968,&quot;width&quot;:337.23110236220475}"/>
</p:tagLst>
</file>

<file path=ppt/tags/tag49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0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1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2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3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4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5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6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7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8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59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0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1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2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3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4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5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6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7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8.xml><?xml version="1.0" encoding="utf-8"?>
<p:tagLst xmlns:p="http://schemas.openxmlformats.org/presentationml/2006/main">
  <p:tag name="KSO_WM_DIAGRAM_VIRTUALLY_FRAME" val="{&quot;height&quot;:389.87110236220474,&quot;left&quot;:421.0843307086614,&quot;top&quot;:92.35125984251968,&quot;width&quot;:336.7811811023622}"/>
</p:tagLst>
</file>

<file path=ppt/tags/tag69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0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1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2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3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4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5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6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7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8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79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0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1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2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3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4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5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6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7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8.xml><?xml version="1.0" encoding="utf-8"?>
<p:tagLst xmlns:p="http://schemas.openxmlformats.org/presentationml/2006/main">
  <p:tag name="KSO_WM_DIAGRAM_VIRTUALLY_FRAME" val="{&quot;height&quot;:424.57110236220467,&quot;left&quot;:419.7343307086614,&quot;top&quot;:92.35125984251968,&quot;width&quot;:335.29606299212594}"/>
</p:tagLst>
</file>

<file path=ppt/tags/tag89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0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1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2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3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4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5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6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7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8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99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0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1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2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3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4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5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6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7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8.xml><?xml version="1.0" encoding="utf-8"?>
<p:tagLst xmlns:p="http://schemas.openxmlformats.org/presentationml/2006/main">
  <p:tag name="KSO_WM_DIAGRAM_VIRTUALLY_FRAME" val="{&quot;height&quot;:424.57110236220467,&quot;left&quot;:421.11,&quot;top&quot;:92.35125984251968,&quot;width&quot;:333.92039370078726}"/>
</p:tagLst>
</file>

<file path=ppt/tags/tag109.xml><?xml version="1.0" encoding="utf-8"?>
<p:tagLst xmlns:p="http://schemas.openxmlformats.org/presentationml/2006/main">
  <p:tag name="ISPRING_PRESENTATION_TITLE" val="PowerPoint 演示文稿"/>
  <p:tag name="commondata" val="eyJoZGlkIjoiYmIxMWJlMDRiMzg5YjE4OGMzNmI3MzhkMzI1M2RlNzIifQ=="/>
</p:tagLst>
</file>

<file path=ppt/theme/theme1.xml><?xml version="1.0" encoding="utf-8"?>
<a:theme xmlns:a="http://schemas.openxmlformats.org/drawingml/2006/main" name="Office Theme">
  <a:themeElements>
    <a:clrScheme name="自定义 152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86E00"/>
      </a:accent1>
      <a:accent2>
        <a:srgbClr val="E88500"/>
      </a:accent2>
      <a:accent3>
        <a:srgbClr val="A5A5A5"/>
      </a:accent3>
      <a:accent4>
        <a:srgbClr val="C84924"/>
      </a:accent4>
      <a:accent5>
        <a:srgbClr val="595959"/>
      </a:accent5>
      <a:accent6>
        <a:srgbClr val="3F3F3F"/>
      </a:accent6>
      <a:hlink>
        <a:srgbClr val="262626"/>
      </a:hlink>
      <a:folHlink>
        <a:srgbClr val="FF7852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2117</Words>
  <Application>WPS 演示</Application>
  <PresentationFormat>宽屏</PresentationFormat>
  <Paragraphs>202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Arial</vt:lpstr>
      <vt:lpstr>宋体</vt:lpstr>
      <vt:lpstr>Wingdings</vt:lpstr>
      <vt:lpstr>华文行楷</vt:lpstr>
      <vt:lpstr>微软雅黑</vt:lpstr>
      <vt:lpstr>Kaiti SC</vt:lpstr>
      <vt:lpstr>Segoe UI Light</vt:lpstr>
      <vt:lpstr>字魂105号-简雅黑</vt:lpstr>
      <vt:lpstr>Times New Roman</vt:lpstr>
      <vt:lpstr>仿宋_GB2312</vt:lpstr>
      <vt:lpstr>Calibri</vt:lpstr>
      <vt:lpstr>等线</vt:lpstr>
      <vt:lpstr>思源黑体</vt:lpstr>
      <vt:lpstr>黑体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王阳</cp:lastModifiedBy>
  <cp:revision>1043</cp:revision>
  <dcterms:created xsi:type="dcterms:W3CDTF">2022-03-07T09:50:00Z</dcterms:created>
  <dcterms:modified xsi:type="dcterms:W3CDTF">2024-10-21T07:53:41Z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CEE3E26AA5E6472FBF49E5F032960D2F_12</vt:lpwstr>
  </property>
</Properties>
</file>