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6" r:id="rId2"/>
    <p:sldId id="20719" r:id="rId3"/>
    <p:sldId id="20721" r:id="rId4"/>
    <p:sldId id="5759" r:id="rId5"/>
    <p:sldId id="20722" r:id="rId6"/>
    <p:sldId id="20723" r:id="rId7"/>
    <p:sldId id="20724" r:id="rId8"/>
    <p:sldId id="20725" r:id="rId9"/>
    <p:sldId id="20726" r:id="rId10"/>
    <p:sldId id="20727" r:id="rId11"/>
    <p:sldId id="20728" r:id="rId12"/>
    <p:sldId id="20729" r:id="rId13"/>
    <p:sldId id="20730" r:id="rId14"/>
    <p:sldId id="20731" r:id="rId15"/>
    <p:sldId id="20732" r:id="rId16"/>
    <p:sldId id="5758" r:id="rId17"/>
    <p:sldId id="20734" r:id="rId18"/>
    <p:sldId id="5757" r:id="rId19"/>
    <p:sldId id="20735" r:id="rId20"/>
    <p:sldId id="535" r:id="rId21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C6D3"/>
    <a:srgbClr val="09BFFF"/>
    <a:srgbClr val="0088EE"/>
    <a:srgbClr val="1D9EFF"/>
    <a:srgbClr val="4472C4"/>
    <a:srgbClr val="3A72C2"/>
    <a:srgbClr val="5B9BD4"/>
    <a:srgbClr val="EEB3A2"/>
    <a:srgbClr val="F8841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2" autoAdjust="0"/>
    <p:restoredTop sz="95306" autoAdjust="0"/>
  </p:normalViewPr>
  <p:slideViewPr>
    <p:cSldViewPr snapToGrid="0">
      <p:cViewPr varScale="1">
        <p:scale>
          <a:sx n="105" d="100"/>
          <a:sy n="105" d="100"/>
        </p:scale>
        <p:origin x="296" y="64"/>
      </p:cViewPr>
      <p:guideLst>
        <p:guide orient="horz" pos="2160"/>
        <p:guide pos="3840"/>
      </p:guideLst>
    </p:cSldViewPr>
  </p:slideViewPr>
  <p:notesTextViewPr>
    <p:cViewPr>
      <p:scale>
        <a:sx n="40" d="100"/>
        <a:sy n="4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49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40E00-9ED4-964B-9BF5-CCFF3D65B55D}" type="datetimeFigureOut">
              <a:rPr kumimoji="1" lang="zh-CN" altLang="en-US" smtClean="0"/>
              <a:t>2024/9/18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7CAD-EFFD-A348-AD7B-3BD3B822B7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A6247-09F3-45CB-A173-42A73E2BE5B1}" type="datetimeFigureOut">
              <a:rPr lang="zh-CN" altLang="en-US" smtClean="0"/>
              <a:t>2024/9/18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D19F4-BEF7-4492-8D27-F05FB840D61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D19F4-BEF7-4492-8D27-F05FB840D61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D19F4-BEF7-4492-8D27-F05FB840D61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V 形 3"/>
          <p:cNvSpPr/>
          <p:nvPr userDrawn="1"/>
        </p:nvSpPr>
        <p:spPr>
          <a:xfrm>
            <a:off x="299874" y="361950"/>
            <a:ext cx="361950" cy="36195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等腰三角形 4"/>
          <p:cNvSpPr/>
          <p:nvPr userDrawn="1"/>
        </p:nvSpPr>
        <p:spPr>
          <a:xfrm rot="5400000">
            <a:off x="-140576" y="302501"/>
            <a:ext cx="762000" cy="48084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 userDrawn="1"/>
        </p:nvSpPr>
        <p:spPr>
          <a:xfrm rot="16200000" flipH="1">
            <a:off x="11570577" y="6296210"/>
            <a:ext cx="762000" cy="48084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430938"/>
            <a:ext cx="11621729" cy="2988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rot="5400000">
            <a:off x="11411653" y="653504"/>
            <a:ext cx="1445381" cy="1132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11374901" y="0"/>
            <a:ext cx="752744" cy="2098793"/>
            <a:chOff x="13891297" y="2075351"/>
            <a:chExt cx="1066248" cy="2972900"/>
          </a:xfrm>
        </p:grpSpPr>
        <p:sp>
          <p:nvSpPr>
            <p:cNvPr id="8" name="椭圆 7"/>
            <p:cNvSpPr/>
            <p:nvPr/>
          </p:nvSpPr>
          <p:spPr>
            <a:xfrm>
              <a:off x="13891297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4142396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4393495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4644594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4895693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3891297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4142396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4393495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4644594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895693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3891297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4142396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4393495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4644594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4895693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3891297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4142396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4393495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4644594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4895693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3891297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4142396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14393495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4644594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4895693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3891297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4142396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4393495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4644594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4895693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3891297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4142396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4393495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644594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4895693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891297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4142396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4393495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4644594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14895693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3891297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4142396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14393495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4644594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895693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3891297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4142396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393495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14644594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4895693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3891297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14142396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14393495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14644594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4895693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3891297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4142396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14393495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14644594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4895693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13891297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14142396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4393495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4644594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14895693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矩形 72"/>
          <p:cNvSpPr/>
          <p:nvPr userDrawn="1"/>
        </p:nvSpPr>
        <p:spPr>
          <a:xfrm>
            <a:off x="226762" y="6420730"/>
            <a:ext cx="4014652" cy="30777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做国内领先的平台及数据运营服务提供商</a:t>
            </a:r>
          </a:p>
        </p:txBody>
      </p:sp>
      <p:sp>
        <p:nvSpPr>
          <p:cNvPr id="74" name="矩形 73"/>
          <p:cNvSpPr/>
          <p:nvPr userDrawn="1"/>
        </p:nvSpPr>
        <p:spPr>
          <a:xfrm>
            <a:off x="7194565" y="6432232"/>
            <a:ext cx="4427164" cy="30777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zh-CN" altLang="en-US" sz="1400" b="1" i="0" dirty="0">
                <a:solidFill>
                  <a:schemeClr val="bg1">
                    <a:alpha val="80000"/>
                  </a:schemeClr>
                </a:solidFill>
                <a:latin typeface="Kaiti SC" panose="02010600040101010101" pitchFamily="2" charset="-122"/>
                <a:ea typeface="Kaiti SC" panose="02010600040101010101" pitchFamily="2" charset="-122"/>
              </a:rPr>
              <a:t>让客户更有价值，让城市更有智慧，让生活更加美好！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-33622"/>
            <a:ext cx="12251772" cy="68916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-33622"/>
            <a:ext cx="12251772" cy="68916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746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38735"/>
            <a:ext cx="12192000" cy="6935470"/>
            <a:chOff x="0" y="-48"/>
            <a:chExt cx="19200" cy="10922"/>
          </a:xfrm>
        </p:grpSpPr>
        <p:sp>
          <p:nvSpPr>
            <p:cNvPr id="3" name="剪去单角的矩形 2"/>
            <p:cNvSpPr/>
            <p:nvPr/>
          </p:nvSpPr>
          <p:spPr>
            <a:xfrm>
              <a:off x="0" y="-48"/>
              <a:ext cx="14493" cy="10869"/>
            </a:xfrm>
            <a:custGeom>
              <a:avLst/>
              <a:gdLst>
                <a:gd name="connsiteX0" fmla="*/ 0 w 6292028"/>
                <a:gd name="connsiteY0" fmla="*/ 0 h 7053683"/>
                <a:gd name="connsiteX1" fmla="*/ 5243336 w 6292028"/>
                <a:gd name="connsiteY1" fmla="*/ 0 h 7053683"/>
                <a:gd name="connsiteX2" fmla="*/ 6292028 w 6292028"/>
                <a:gd name="connsiteY2" fmla="*/ 1048692 h 7053683"/>
                <a:gd name="connsiteX3" fmla="*/ 6292028 w 6292028"/>
                <a:gd name="connsiteY3" fmla="*/ 7053683 h 7053683"/>
                <a:gd name="connsiteX4" fmla="*/ 0 w 6292028"/>
                <a:gd name="connsiteY4" fmla="*/ 7053683 h 7053683"/>
                <a:gd name="connsiteX5" fmla="*/ 0 w 6292028"/>
                <a:gd name="connsiteY5" fmla="*/ 0 h 7053683"/>
                <a:gd name="connsiteX0-1" fmla="*/ 0 w 9200119"/>
                <a:gd name="connsiteY0-2" fmla="*/ 0 h 7053683"/>
                <a:gd name="connsiteX1-3" fmla="*/ 5243336 w 9200119"/>
                <a:gd name="connsiteY1-4" fmla="*/ 0 h 7053683"/>
                <a:gd name="connsiteX2-5" fmla="*/ 9200119 w 9200119"/>
                <a:gd name="connsiteY2-6" fmla="*/ 3552049 h 7053683"/>
                <a:gd name="connsiteX3-7" fmla="*/ 6292028 w 9200119"/>
                <a:gd name="connsiteY3-8" fmla="*/ 7053683 h 7053683"/>
                <a:gd name="connsiteX4-9" fmla="*/ 0 w 9200119"/>
                <a:gd name="connsiteY4-10" fmla="*/ 7053683 h 7053683"/>
                <a:gd name="connsiteX5-11" fmla="*/ 0 w 9200119"/>
                <a:gd name="connsiteY5-12" fmla="*/ 0 h 7053683"/>
                <a:gd name="connsiteX0-13" fmla="*/ 0 w 9200119"/>
                <a:gd name="connsiteY0-14" fmla="*/ 0 h 7053683"/>
                <a:gd name="connsiteX1-15" fmla="*/ 6127756 w 9200119"/>
                <a:gd name="connsiteY1-16" fmla="*/ 0 h 7053683"/>
                <a:gd name="connsiteX2-17" fmla="*/ 9200119 w 9200119"/>
                <a:gd name="connsiteY2-18" fmla="*/ 3552049 h 7053683"/>
                <a:gd name="connsiteX3-19" fmla="*/ 6292028 w 9200119"/>
                <a:gd name="connsiteY3-20" fmla="*/ 7053683 h 7053683"/>
                <a:gd name="connsiteX4-21" fmla="*/ 0 w 9200119"/>
                <a:gd name="connsiteY4-22" fmla="*/ 7053683 h 7053683"/>
                <a:gd name="connsiteX5-23" fmla="*/ 0 w 9200119"/>
                <a:gd name="connsiteY5-24" fmla="*/ 0 h 7053683"/>
                <a:gd name="connsiteX0-25" fmla="*/ 0 w 9200119"/>
                <a:gd name="connsiteY0-26" fmla="*/ 0 h 7053683"/>
                <a:gd name="connsiteX1-27" fmla="*/ 6127756 w 9200119"/>
                <a:gd name="connsiteY1-28" fmla="*/ 0 h 7053683"/>
                <a:gd name="connsiteX2-29" fmla="*/ 9200119 w 9200119"/>
                <a:gd name="connsiteY2-30" fmla="*/ 3552049 h 7053683"/>
                <a:gd name="connsiteX3-31" fmla="*/ 6142126 w 9200119"/>
                <a:gd name="connsiteY3-32" fmla="*/ 6259204 h 7053683"/>
                <a:gd name="connsiteX4-33" fmla="*/ 0 w 9200119"/>
                <a:gd name="connsiteY4-34" fmla="*/ 7053683 h 7053683"/>
                <a:gd name="connsiteX5-35" fmla="*/ 0 w 9200119"/>
                <a:gd name="connsiteY5-36" fmla="*/ 0 h 7053683"/>
                <a:gd name="connsiteX0-37" fmla="*/ 0 w 9200119"/>
                <a:gd name="connsiteY0-38" fmla="*/ 0 h 7053683"/>
                <a:gd name="connsiteX1-39" fmla="*/ 6127756 w 9200119"/>
                <a:gd name="connsiteY1-40" fmla="*/ 0 h 7053683"/>
                <a:gd name="connsiteX2-41" fmla="*/ 9200119 w 9200119"/>
                <a:gd name="connsiteY2-42" fmla="*/ 3552049 h 7053683"/>
                <a:gd name="connsiteX3-43" fmla="*/ 6292028 w 9200119"/>
                <a:gd name="connsiteY3-44" fmla="*/ 6843820 h 7053683"/>
                <a:gd name="connsiteX4-45" fmla="*/ 0 w 9200119"/>
                <a:gd name="connsiteY4-46" fmla="*/ 7053683 h 7053683"/>
                <a:gd name="connsiteX5-47" fmla="*/ 0 w 9200119"/>
                <a:gd name="connsiteY5-48" fmla="*/ 0 h 7053683"/>
                <a:gd name="connsiteX0-49" fmla="*/ 29980 w 9230099"/>
                <a:gd name="connsiteY0-50" fmla="*/ 0 h 6843820"/>
                <a:gd name="connsiteX1-51" fmla="*/ 6157736 w 9230099"/>
                <a:gd name="connsiteY1-52" fmla="*/ 0 h 6843820"/>
                <a:gd name="connsiteX2-53" fmla="*/ 9230099 w 9230099"/>
                <a:gd name="connsiteY2-54" fmla="*/ 3552049 h 6843820"/>
                <a:gd name="connsiteX3-55" fmla="*/ 6322008 w 9230099"/>
                <a:gd name="connsiteY3-56" fmla="*/ 6843820 h 6843820"/>
                <a:gd name="connsiteX4-57" fmla="*/ 0 w 9230099"/>
                <a:gd name="connsiteY4-58" fmla="*/ 6798850 h 6843820"/>
                <a:gd name="connsiteX5-59" fmla="*/ 29980 w 9230099"/>
                <a:gd name="connsiteY5-60" fmla="*/ 0 h 6843820"/>
                <a:gd name="connsiteX0-61" fmla="*/ 44970 w 9245089"/>
                <a:gd name="connsiteY0-62" fmla="*/ 0 h 6858811"/>
                <a:gd name="connsiteX1-63" fmla="*/ 6172726 w 9245089"/>
                <a:gd name="connsiteY1-64" fmla="*/ 0 h 6858811"/>
                <a:gd name="connsiteX2-65" fmla="*/ 9245089 w 9245089"/>
                <a:gd name="connsiteY2-66" fmla="*/ 3552049 h 6858811"/>
                <a:gd name="connsiteX3-67" fmla="*/ 6336998 w 9245089"/>
                <a:gd name="connsiteY3-68" fmla="*/ 6843820 h 6858811"/>
                <a:gd name="connsiteX4-69" fmla="*/ 0 w 9245089"/>
                <a:gd name="connsiteY4-70" fmla="*/ 6858811 h 6858811"/>
                <a:gd name="connsiteX5-71" fmla="*/ 44970 w 9245089"/>
                <a:gd name="connsiteY5-72" fmla="*/ 0 h 6858811"/>
                <a:gd name="connsiteX0-73" fmla="*/ 2767 w 9202886"/>
                <a:gd name="connsiteY0-74" fmla="*/ 0 h 6843820"/>
                <a:gd name="connsiteX1-75" fmla="*/ 6130523 w 9202886"/>
                <a:gd name="connsiteY1-76" fmla="*/ 0 h 6843820"/>
                <a:gd name="connsiteX2-77" fmla="*/ 9202886 w 9202886"/>
                <a:gd name="connsiteY2-78" fmla="*/ 3552049 h 6843820"/>
                <a:gd name="connsiteX3-79" fmla="*/ 6294795 w 9202886"/>
                <a:gd name="connsiteY3-80" fmla="*/ 6843820 h 6843820"/>
                <a:gd name="connsiteX4-81" fmla="*/ 0 w 9202886"/>
                <a:gd name="connsiteY4-82" fmla="*/ 6830676 h 6843820"/>
                <a:gd name="connsiteX5-83" fmla="*/ 2767 w 9202886"/>
                <a:gd name="connsiteY5-84" fmla="*/ 0 h 6843820"/>
                <a:gd name="connsiteX0-85" fmla="*/ 2767 w 9202886"/>
                <a:gd name="connsiteY0-86" fmla="*/ 0 h 6902113"/>
                <a:gd name="connsiteX1-87" fmla="*/ 6130523 w 9202886"/>
                <a:gd name="connsiteY1-88" fmla="*/ 0 h 6902113"/>
                <a:gd name="connsiteX2-89" fmla="*/ 9202886 w 9202886"/>
                <a:gd name="connsiteY2-90" fmla="*/ 3552049 h 6902113"/>
                <a:gd name="connsiteX3-91" fmla="*/ 6294795 w 9202886"/>
                <a:gd name="connsiteY3-92" fmla="*/ 6843820 h 6902113"/>
                <a:gd name="connsiteX4-93" fmla="*/ 0 w 9202886"/>
                <a:gd name="connsiteY4-94" fmla="*/ 6902113 h 6902113"/>
                <a:gd name="connsiteX5-95" fmla="*/ 2767 w 9202886"/>
                <a:gd name="connsiteY5-96" fmla="*/ 0 h 6902113"/>
                <a:gd name="connsiteX0-97" fmla="*/ 2767 w 9202886"/>
                <a:gd name="connsiteY0-98" fmla="*/ 0 h 6902113"/>
                <a:gd name="connsiteX1-99" fmla="*/ 6130523 w 9202886"/>
                <a:gd name="connsiteY1-100" fmla="*/ 0 h 6902113"/>
                <a:gd name="connsiteX2-101" fmla="*/ 9202886 w 9202886"/>
                <a:gd name="connsiteY2-102" fmla="*/ 3552049 h 6902113"/>
                <a:gd name="connsiteX3-103" fmla="*/ 6237645 w 9202886"/>
                <a:gd name="connsiteY3-104" fmla="*/ 6900970 h 6902113"/>
                <a:gd name="connsiteX4-105" fmla="*/ 0 w 9202886"/>
                <a:gd name="connsiteY4-106" fmla="*/ 6902113 h 6902113"/>
                <a:gd name="connsiteX5-107" fmla="*/ 2767 w 9202886"/>
                <a:gd name="connsiteY5-108" fmla="*/ 0 h 690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9202886" h="6902113">
                  <a:moveTo>
                    <a:pt x="2767" y="0"/>
                  </a:moveTo>
                  <a:lnTo>
                    <a:pt x="6130523" y="0"/>
                  </a:lnTo>
                  <a:lnTo>
                    <a:pt x="9202886" y="3552049"/>
                  </a:lnTo>
                  <a:lnTo>
                    <a:pt x="6237645" y="6900970"/>
                  </a:lnTo>
                  <a:lnTo>
                    <a:pt x="0" y="6902113"/>
                  </a:lnTo>
                  <a:cubicBezTo>
                    <a:pt x="922" y="4625221"/>
                    <a:pt x="1845" y="2276892"/>
                    <a:pt x="2767" y="0"/>
                  </a:cubicBezTo>
                  <a:close/>
                </a:path>
              </a:pathLst>
            </a:custGeom>
            <a:solidFill>
              <a:srgbClr val="C00000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3" name="任意多边形: 形状 22"/>
            <p:cNvSpPr/>
            <p:nvPr/>
          </p:nvSpPr>
          <p:spPr>
            <a:xfrm rot="16200000" flipH="1">
              <a:off x="15629" y="7229"/>
              <a:ext cx="3029" cy="4112"/>
            </a:xfrm>
            <a:custGeom>
              <a:avLst/>
              <a:gdLst>
                <a:gd name="connsiteX0" fmla="*/ 0 w 1923702"/>
                <a:gd name="connsiteY0" fmla="*/ 0 h 2611230"/>
                <a:gd name="connsiteX1" fmla="*/ 0 w 1923702"/>
                <a:gd name="connsiteY1" fmla="*/ 1229128 h 2611230"/>
                <a:gd name="connsiteX2" fmla="*/ 1589368 w 1923702"/>
                <a:gd name="connsiteY2" fmla="*/ 2611230 h 2611230"/>
                <a:gd name="connsiteX3" fmla="*/ 1923702 w 1923702"/>
                <a:gd name="connsiteY3" fmla="*/ 2611230 h 2611230"/>
                <a:gd name="connsiteX4" fmla="*/ 1923702 w 1923702"/>
                <a:gd name="connsiteY4" fmla="*/ 1605476 h 261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3702" h="2611230">
                  <a:moveTo>
                    <a:pt x="0" y="0"/>
                  </a:moveTo>
                  <a:lnTo>
                    <a:pt x="0" y="1229128"/>
                  </a:lnTo>
                  <a:lnTo>
                    <a:pt x="1589368" y="2611230"/>
                  </a:lnTo>
                  <a:lnTo>
                    <a:pt x="1923702" y="2611230"/>
                  </a:lnTo>
                  <a:lnTo>
                    <a:pt x="1923702" y="1605476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 rot="16200000" flipH="1">
              <a:off x="13596" y="-894"/>
              <a:ext cx="2885" cy="4577"/>
            </a:xfrm>
            <a:custGeom>
              <a:avLst/>
              <a:gdLst>
                <a:gd name="connsiteX0" fmla="*/ 0 w 1832249"/>
                <a:gd name="connsiteY0" fmla="*/ 0 h 2906375"/>
                <a:gd name="connsiteX1" fmla="*/ 0 w 1832249"/>
                <a:gd name="connsiteY1" fmla="*/ 1313065 h 2906375"/>
                <a:gd name="connsiteX2" fmla="*/ 1832249 w 1832249"/>
                <a:gd name="connsiteY2" fmla="*/ 2906375 h 2906375"/>
                <a:gd name="connsiteX3" fmla="*/ 1832249 w 1832249"/>
                <a:gd name="connsiteY3" fmla="*/ 1529151 h 29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2249" h="2906375">
                  <a:moveTo>
                    <a:pt x="0" y="0"/>
                  </a:moveTo>
                  <a:lnTo>
                    <a:pt x="0" y="1313065"/>
                  </a:lnTo>
                  <a:lnTo>
                    <a:pt x="1832249" y="2906375"/>
                  </a:lnTo>
                  <a:lnTo>
                    <a:pt x="1832249" y="152915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9898" y="-48"/>
              <a:ext cx="4818" cy="10869"/>
              <a:chOff x="6284731" y="-30480"/>
              <a:chExt cx="3059081" cy="6901293"/>
            </a:xfrm>
          </p:grpSpPr>
          <p:cxnSp>
            <p:nvCxnSpPr>
              <p:cNvPr id="5" name="直线连接符 4"/>
              <p:cNvCxnSpPr/>
              <p:nvPr/>
            </p:nvCxnSpPr>
            <p:spPr>
              <a:xfrm>
                <a:off x="6284731" y="-30480"/>
                <a:ext cx="3007399" cy="35027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/>
              <p:cNvCxnSpPr>
                <a:stCxn id="3" idx="3"/>
              </p:cNvCxnSpPr>
              <p:nvPr/>
            </p:nvCxnSpPr>
            <p:spPr>
              <a:xfrm flipV="1">
                <a:off x="6293687" y="3479955"/>
                <a:ext cx="3050125" cy="3390858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平行四边形 13"/>
            <p:cNvSpPr/>
            <p:nvPr/>
          </p:nvSpPr>
          <p:spPr>
            <a:xfrm>
              <a:off x="10216" y="-40"/>
              <a:ext cx="6289" cy="5457"/>
            </a:xfrm>
            <a:custGeom>
              <a:avLst/>
              <a:gdLst>
                <a:gd name="connsiteX0" fmla="*/ 0 w 2231961"/>
                <a:gd name="connsiteY0" fmla="*/ 5635668 h 5635668"/>
                <a:gd name="connsiteX1" fmla="*/ 557990 w 2231961"/>
                <a:gd name="connsiteY1" fmla="*/ 0 h 5635668"/>
                <a:gd name="connsiteX2" fmla="*/ 2231961 w 2231961"/>
                <a:gd name="connsiteY2" fmla="*/ 0 h 5635668"/>
                <a:gd name="connsiteX3" fmla="*/ 1673971 w 2231961"/>
                <a:gd name="connsiteY3" fmla="*/ 5635668 h 5635668"/>
                <a:gd name="connsiteX4" fmla="*/ 0 w 2231961"/>
                <a:gd name="connsiteY4" fmla="*/ 5635668 h 5635668"/>
                <a:gd name="connsiteX0-1" fmla="*/ 685022 w 2916983"/>
                <a:gd name="connsiteY0-2" fmla="*/ 5635668 h 5635668"/>
                <a:gd name="connsiteX1-3" fmla="*/ 0 w 2916983"/>
                <a:gd name="connsiteY1-4" fmla="*/ 28575 h 5635668"/>
                <a:gd name="connsiteX2-5" fmla="*/ 2916983 w 2916983"/>
                <a:gd name="connsiteY2-6" fmla="*/ 0 h 5635668"/>
                <a:gd name="connsiteX3-7" fmla="*/ 2358993 w 2916983"/>
                <a:gd name="connsiteY3-8" fmla="*/ 5635668 h 5635668"/>
                <a:gd name="connsiteX4-9" fmla="*/ 685022 w 2916983"/>
                <a:gd name="connsiteY4-10" fmla="*/ 5635668 h 5635668"/>
                <a:gd name="connsiteX0-11" fmla="*/ 685022 w 2358993"/>
                <a:gd name="connsiteY0-12" fmla="*/ 5607093 h 5607093"/>
                <a:gd name="connsiteX1-13" fmla="*/ 0 w 2358993"/>
                <a:gd name="connsiteY1-14" fmla="*/ 0 h 5607093"/>
                <a:gd name="connsiteX2-15" fmla="*/ 1231058 w 2358993"/>
                <a:gd name="connsiteY2-16" fmla="*/ 14287 h 5607093"/>
                <a:gd name="connsiteX3-17" fmla="*/ 2358993 w 2358993"/>
                <a:gd name="connsiteY3-18" fmla="*/ 5607093 h 5607093"/>
                <a:gd name="connsiteX4-19" fmla="*/ 685022 w 2358993"/>
                <a:gd name="connsiteY4-20" fmla="*/ 5607093 h 5607093"/>
                <a:gd name="connsiteX0-21" fmla="*/ 685022 w 5602256"/>
                <a:gd name="connsiteY0-22" fmla="*/ 5607093 h 5607093"/>
                <a:gd name="connsiteX1-23" fmla="*/ 0 w 5602256"/>
                <a:gd name="connsiteY1-24" fmla="*/ 0 h 5607093"/>
                <a:gd name="connsiteX2-25" fmla="*/ 1231058 w 5602256"/>
                <a:gd name="connsiteY2-26" fmla="*/ 14287 h 5607093"/>
                <a:gd name="connsiteX3-27" fmla="*/ 5602256 w 5602256"/>
                <a:gd name="connsiteY3-28" fmla="*/ 5278481 h 5607093"/>
                <a:gd name="connsiteX4-29" fmla="*/ 685022 w 5602256"/>
                <a:gd name="connsiteY4-30" fmla="*/ 5607093 h 5607093"/>
                <a:gd name="connsiteX0-31" fmla="*/ 4071159 w 5602256"/>
                <a:gd name="connsiteY0-32" fmla="*/ 5178468 h 5278481"/>
                <a:gd name="connsiteX1-33" fmla="*/ 0 w 5602256"/>
                <a:gd name="connsiteY1-34" fmla="*/ 0 h 5278481"/>
                <a:gd name="connsiteX2-35" fmla="*/ 1231058 w 5602256"/>
                <a:gd name="connsiteY2-36" fmla="*/ 14287 h 5278481"/>
                <a:gd name="connsiteX3-37" fmla="*/ 5602256 w 5602256"/>
                <a:gd name="connsiteY3-38" fmla="*/ 5278481 h 5278481"/>
                <a:gd name="connsiteX4-39" fmla="*/ 4071159 w 5602256"/>
                <a:gd name="connsiteY4-40" fmla="*/ 5178468 h 5278481"/>
                <a:gd name="connsiteX0-41" fmla="*/ 4414059 w 5602256"/>
                <a:gd name="connsiteY0-42" fmla="*/ 5149893 h 5278481"/>
                <a:gd name="connsiteX1-43" fmla="*/ 0 w 5602256"/>
                <a:gd name="connsiteY1-44" fmla="*/ 0 h 5278481"/>
                <a:gd name="connsiteX2-45" fmla="*/ 1231058 w 5602256"/>
                <a:gd name="connsiteY2-46" fmla="*/ 14287 h 5278481"/>
                <a:gd name="connsiteX3-47" fmla="*/ 5602256 w 5602256"/>
                <a:gd name="connsiteY3-48" fmla="*/ 5278481 h 5278481"/>
                <a:gd name="connsiteX4-49" fmla="*/ 4414059 w 5602256"/>
                <a:gd name="connsiteY4-50" fmla="*/ 5149893 h 5278481"/>
                <a:gd name="connsiteX0-51" fmla="*/ 4414059 w 5602256"/>
                <a:gd name="connsiteY0-52" fmla="*/ 5152859 h 5281447"/>
                <a:gd name="connsiteX1-53" fmla="*/ 0 w 5602256"/>
                <a:gd name="connsiteY1-54" fmla="*/ 2966 h 5281447"/>
                <a:gd name="connsiteX2-55" fmla="*/ 1196553 w 5602256"/>
                <a:gd name="connsiteY2-56" fmla="*/ 0 h 5281447"/>
                <a:gd name="connsiteX3-57" fmla="*/ 5602256 w 5602256"/>
                <a:gd name="connsiteY3-58" fmla="*/ 5281447 h 5281447"/>
                <a:gd name="connsiteX4-59" fmla="*/ 4414059 w 5602256"/>
                <a:gd name="connsiteY4-60" fmla="*/ 5152859 h 5281447"/>
                <a:gd name="connsiteX0-61" fmla="*/ 4439938 w 5628135"/>
                <a:gd name="connsiteY0-62" fmla="*/ 5167145 h 5295733"/>
                <a:gd name="connsiteX1-63" fmla="*/ 0 w 5628135"/>
                <a:gd name="connsiteY1-64" fmla="*/ 0 h 5295733"/>
                <a:gd name="connsiteX2-65" fmla="*/ 1222432 w 5628135"/>
                <a:gd name="connsiteY2-66" fmla="*/ 14286 h 5295733"/>
                <a:gd name="connsiteX3-67" fmla="*/ 5628135 w 5628135"/>
                <a:gd name="connsiteY3-68" fmla="*/ 5295733 h 5295733"/>
                <a:gd name="connsiteX4-69" fmla="*/ 4439938 w 5628135"/>
                <a:gd name="connsiteY4-70" fmla="*/ 5167145 h 5295733"/>
                <a:gd name="connsiteX0-71" fmla="*/ 4439938 w 5628135"/>
                <a:gd name="connsiteY0-72" fmla="*/ 5170112 h 5298700"/>
                <a:gd name="connsiteX1-73" fmla="*/ 0 w 5628135"/>
                <a:gd name="connsiteY1-74" fmla="*/ 2967 h 5298700"/>
                <a:gd name="connsiteX2-75" fmla="*/ 1205179 w 5628135"/>
                <a:gd name="connsiteY2-76" fmla="*/ 0 h 5298700"/>
                <a:gd name="connsiteX3-77" fmla="*/ 5628135 w 5628135"/>
                <a:gd name="connsiteY3-78" fmla="*/ 5298700 h 5298700"/>
                <a:gd name="connsiteX4-79" fmla="*/ 4439938 w 5628135"/>
                <a:gd name="connsiteY4-80" fmla="*/ 5170112 h 5298700"/>
                <a:gd name="connsiteX0-81" fmla="*/ 4439938 w 5628135"/>
                <a:gd name="connsiteY0-82" fmla="*/ 5167145 h 5295733"/>
                <a:gd name="connsiteX1-83" fmla="*/ 0 w 5628135"/>
                <a:gd name="connsiteY1-84" fmla="*/ 0 h 5295733"/>
                <a:gd name="connsiteX2-85" fmla="*/ 1101662 w 5628135"/>
                <a:gd name="connsiteY2-86" fmla="*/ 5659 h 5295733"/>
                <a:gd name="connsiteX3-87" fmla="*/ 5628135 w 5628135"/>
                <a:gd name="connsiteY3-88" fmla="*/ 5295733 h 5295733"/>
                <a:gd name="connsiteX4-89" fmla="*/ 4439938 w 5628135"/>
                <a:gd name="connsiteY4-90" fmla="*/ 5167145 h 5295733"/>
                <a:gd name="connsiteX0-91" fmla="*/ 3001282 w 5628135"/>
                <a:gd name="connsiteY0-92" fmla="*/ 3460265 h 5295733"/>
                <a:gd name="connsiteX1-93" fmla="*/ 0 w 5628135"/>
                <a:gd name="connsiteY1-94" fmla="*/ 0 h 5295733"/>
                <a:gd name="connsiteX2-95" fmla="*/ 1101662 w 5628135"/>
                <a:gd name="connsiteY2-96" fmla="*/ 5659 h 5295733"/>
                <a:gd name="connsiteX3-97" fmla="*/ 5628135 w 5628135"/>
                <a:gd name="connsiteY3-98" fmla="*/ 5295733 h 5295733"/>
                <a:gd name="connsiteX4-99" fmla="*/ 3001282 w 5628135"/>
                <a:gd name="connsiteY4-100" fmla="*/ 3460265 h 5295733"/>
                <a:gd name="connsiteX0-101" fmla="*/ 3001282 w 3299463"/>
                <a:gd name="connsiteY0-102" fmla="*/ 3460265 h 3460265"/>
                <a:gd name="connsiteX1-103" fmla="*/ 0 w 3299463"/>
                <a:gd name="connsiteY1-104" fmla="*/ 0 h 3460265"/>
                <a:gd name="connsiteX2-105" fmla="*/ 1101662 w 3299463"/>
                <a:gd name="connsiteY2-106" fmla="*/ 5659 h 3460265"/>
                <a:gd name="connsiteX3-107" fmla="*/ 3299463 w 3299463"/>
                <a:gd name="connsiteY3-108" fmla="*/ 2808565 h 3460265"/>
                <a:gd name="connsiteX4-109" fmla="*/ 3001282 w 3299463"/>
                <a:gd name="connsiteY4-110" fmla="*/ 3460265 h 3460265"/>
                <a:gd name="connsiteX0-111" fmla="*/ 3001282 w 3982215"/>
                <a:gd name="connsiteY0-112" fmla="*/ 3460265 h 3460265"/>
                <a:gd name="connsiteX1-113" fmla="*/ 0 w 3982215"/>
                <a:gd name="connsiteY1-114" fmla="*/ 0 h 3460265"/>
                <a:gd name="connsiteX2-115" fmla="*/ 1101662 w 3982215"/>
                <a:gd name="connsiteY2-116" fmla="*/ 5659 h 3460265"/>
                <a:gd name="connsiteX3-117" fmla="*/ 3982215 w 3982215"/>
                <a:gd name="connsiteY3-118" fmla="*/ 3442549 h 3460265"/>
                <a:gd name="connsiteX4-119" fmla="*/ 3001282 w 3982215"/>
                <a:gd name="connsiteY4-120" fmla="*/ 3460265 h 3460265"/>
                <a:gd name="connsiteX0-121" fmla="*/ 3001282 w 3993645"/>
                <a:gd name="connsiteY0-122" fmla="*/ 3460265 h 3465409"/>
                <a:gd name="connsiteX1-123" fmla="*/ 0 w 3993645"/>
                <a:gd name="connsiteY1-124" fmla="*/ 0 h 3465409"/>
                <a:gd name="connsiteX2-125" fmla="*/ 1101662 w 3993645"/>
                <a:gd name="connsiteY2-126" fmla="*/ 5659 h 3465409"/>
                <a:gd name="connsiteX3-127" fmla="*/ 3993645 w 3993645"/>
                <a:gd name="connsiteY3-128" fmla="*/ 3465409 h 3465409"/>
                <a:gd name="connsiteX4-129" fmla="*/ 3001282 w 3993645"/>
                <a:gd name="connsiteY4-130" fmla="*/ 3460265 h 3465409"/>
                <a:gd name="connsiteX0-131" fmla="*/ 3001282 w 3993645"/>
                <a:gd name="connsiteY0-132" fmla="*/ 3460265 h 3465409"/>
                <a:gd name="connsiteX1-133" fmla="*/ 0 w 3993645"/>
                <a:gd name="connsiteY1-134" fmla="*/ 0 h 3465409"/>
                <a:gd name="connsiteX2-135" fmla="*/ 1101662 w 3993645"/>
                <a:gd name="connsiteY2-136" fmla="*/ 5659 h 3465409"/>
                <a:gd name="connsiteX3-137" fmla="*/ 3993645 w 3993645"/>
                <a:gd name="connsiteY3-138" fmla="*/ 3465409 h 3465409"/>
                <a:gd name="connsiteX4-139" fmla="*/ 3001282 w 3993645"/>
                <a:gd name="connsiteY4-140" fmla="*/ 3460265 h 34654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93645" h="3465409">
                  <a:moveTo>
                    <a:pt x="3001282" y="3460265"/>
                  </a:moveTo>
                  <a:lnTo>
                    <a:pt x="0" y="0"/>
                  </a:lnTo>
                  <a:lnTo>
                    <a:pt x="1101662" y="5659"/>
                  </a:lnTo>
                  <a:lnTo>
                    <a:pt x="3993645" y="3465409"/>
                  </a:lnTo>
                  <a:lnTo>
                    <a:pt x="3001282" y="3460265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平行四边形 13"/>
            <p:cNvSpPr/>
            <p:nvPr/>
          </p:nvSpPr>
          <p:spPr>
            <a:xfrm flipV="1">
              <a:off x="10206" y="5416"/>
              <a:ext cx="6289" cy="5458"/>
            </a:xfrm>
            <a:custGeom>
              <a:avLst/>
              <a:gdLst>
                <a:gd name="connsiteX0" fmla="*/ 0 w 2231961"/>
                <a:gd name="connsiteY0" fmla="*/ 5635668 h 5635668"/>
                <a:gd name="connsiteX1" fmla="*/ 557990 w 2231961"/>
                <a:gd name="connsiteY1" fmla="*/ 0 h 5635668"/>
                <a:gd name="connsiteX2" fmla="*/ 2231961 w 2231961"/>
                <a:gd name="connsiteY2" fmla="*/ 0 h 5635668"/>
                <a:gd name="connsiteX3" fmla="*/ 1673971 w 2231961"/>
                <a:gd name="connsiteY3" fmla="*/ 5635668 h 5635668"/>
                <a:gd name="connsiteX4" fmla="*/ 0 w 2231961"/>
                <a:gd name="connsiteY4" fmla="*/ 5635668 h 5635668"/>
                <a:gd name="connsiteX0-1" fmla="*/ 685022 w 2916983"/>
                <a:gd name="connsiteY0-2" fmla="*/ 5635668 h 5635668"/>
                <a:gd name="connsiteX1-3" fmla="*/ 0 w 2916983"/>
                <a:gd name="connsiteY1-4" fmla="*/ 28575 h 5635668"/>
                <a:gd name="connsiteX2-5" fmla="*/ 2916983 w 2916983"/>
                <a:gd name="connsiteY2-6" fmla="*/ 0 h 5635668"/>
                <a:gd name="connsiteX3-7" fmla="*/ 2358993 w 2916983"/>
                <a:gd name="connsiteY3-8" fmla="*/ 5635668 h 5635668"/>
                <a:gd name="connsiteX4-9" fmla="*/ 685022 w 2916983"/>
                <a:gd name="connsiteY4-10" fmla="*/ 5635668 h 5635668"/>
                <a:gd name="connsiteX0-11" fmla="*/ 685022 w 2358993"/>
                <a:gd name="connsiteY0-12" fmla="*/ 5607093 h 5607093"/>
                <a:gd name="connsiteX1-13" fmla="*/ 0 w 2358993"/>
                <a:gd name="connsiteY1-14" fmla="*/ 0 h 5607093"/>
                <a:gd name="connsiteX2-15" fmla="*/ 1231058 w 2358993"/>
                <a:gd name="connsiteY2-16" fmla="*/ 14287 h 5607093"/>
                <a:gd name="connsiteX3-17" fmla="*/ 2358993 w 2358993"/>
                <a:gd name="connsiteY3-18" fmla="*/ 5607093 h 5607093"/>
                <a:gd name="connsiteX4-19" fmla="*/ 685022 w 2358993"/>
                <a:gd name="connsiteY4-20" fmla="*/ 5607093 h 5607093"/>
                <a:gd name="connsiteX0-21" fmla="*/ 685022 w 5602256"/>
                <a:gd name="connsiteY0-22" fmla="*/ 5607093 h 5607093"/>
                <a:gd name="connsiteX1-23" fmla="*/ 0 w 5602256"/>
                <a:gd name="connsiteY1-24" fmla="*/ 0 h 5607093"/>
                <a:gd name="connsiteX2-25" fmla="*/ 1231058 w 5602256"/>
                <a:gd name="connsiteY2-26" fmla="*/ 14287 h 5607093"/>
                <a:gd name="connsiteX3-27" fmla="*/ 5602256 w 5602256"/>
                <a:gd name="connsiteY3-28" fmla="*/ 5278481 h 5607093"/>
                <a:gd name="connsiteX4-29" fmla="*/ 685022 w 5602256"/>
                <a:gd name="connsiteY4-30" fmla="*/ 5607093 h 5607093"/>
                <a:gd name="connsiteX0-31" fmla="*/ 4071159 w 5602256"/>
                <a:gd name="connsiteY0-32" fmla="*/ 5178468 h 5278481"/>
                <a:gd name="connsiteX1-33" fmla="*/ 0 w 5602256"/>
                <a:gd name="connsiteY1-34" fmla="*/ 0 h 5278481"/>
                <a:gd name="connsiteX2-35" fmla="*/ 1231058 w 5602256"/>
                <a:gd name="connsiteY2-36" fmla="*/ 14287 h 5278481"/>
                <a:gd name="connsiteX3-37" fmla="*/ 5602256 w 5602256"/>
                <a:gd name="connsiteY3-38" fmla="*/ 5278481 h 5278481"/>
                <a:gd name="connsiteX4-39" fmla="*/ 4071159 w 5602256"/>
                <a:gd name="connsiteY4-40" fmla="*/ 5178468 h 5278481"/>
                <a:gd name="connsiteX0-41" fmla="*/ 4414059 w 5602256"/>
                <a:gd name="connsiteY0-42" fmla="*/ 5149893 h 5278481"/>
                <a:gd name="connsiteX1-43" fmla="*/ 0 w 5602256"/>
                <a:gd name="connsiteY1-44" fmla="*/ 0 h 5278481"/>
                <a:gd name="connsiteX2-45" fmla="*/ 1231058 w 5602256"/>
                <a:gd name="connsiteY2-46" fmla="*/ 14287 h 5278481"/>
                <a:gd name="connsiteX3-47" fmla="*/ 5602256 w 5602256"/>
                <a:gd name="connsiteY3-48" fmla="*/ 5278481 h 5278481"/>
                <a:gd name="connsiteX4-49" fmla="*/ 4414059 w 5602256"/>
                <a:gd name="connsiteY4-50" fmla="*/ 5149893 h 5278481"/>
                <a:gd name="connsiteX0-51" fmla="*/ 4414059 w 5602256"/>
                <a:gd name="connsiteY0-52" fmla="*/ 5152859 h 5281447"/>
                <a:gd name="connsiteX1-53" fmla="*/ 0 w 5602256"/>
                <a:gd name="connsiteY1-54" fmla="*/ 2966 h 5281447"/>
                <a:gd name="connsiteX2-55" fmla="*/ 1196553 w 5602256"/>
                <a:gd name="connsiteY2-56" fmla="*/ 0 h 5281447"/>
                <a:gd name="connsiteX3-57" fmla="*/ 5602256 w 5602256"/>
                <a:gd name="connsiteY3-58" fmla="*/ 5281447 h 5281447"/>
                <a:gd name="connsiteX4-59" fmla="*/ 4414059 w 5602256"/>
                <a:gd name="connsiteY4-60" fmla="*/ 5152859 h 5281447"/>
                <a:gd name="connsiteX0-61" fmla="*/ 4439938 w 5628135"/>
                <a:gd name="connsiteY0-62" fmla="*/ 5167145 h 5295733"/>
                <a:gd name="connsiteX1-63" fmla="*/ 0 w 5628135"/>
                <a:gd name="connsiteY1-64" fmla="*/ 0 h 5295733"/>
                <a:gd name="connsiteX2-65" fmla="*/ 1222432 w 5628135"/>
                <a:gd name="connsiteY2-66" fmla="*/ 14286 h 5295733"/>
                <a:gd name="connsiteX3-67" fmla="*/ 5628135 w 5628135"/>
                <a:gd name="connsiteY3-68" fmla="*/ 5295733 h 5295733"/>
                <a:gd name="connsiteX4-69" fmla="*/ 4439938 w 5628135"/>
                <a:gd name="connsiteY4-70" fmla="*/ 5167145 h 5295733"/>
                <a:gd name="connsiteX0-71" fmla="*/ 4439938 w 5628135"/>
                <a:gd name="connsiteY0-72" fmla="*/ 5170112 h 5298700"/>
                <a:gd name="connsiteX1-73" fmla="*/ 0 w 5628135"/>
                <a:gd name="connsiteY1-74" fmla="*/ 2967 h 5298700"/>
                <a:gd name="connsiteX2-75" fmla="*/ 1205179 w 5628135"/>
                <a:gd name="connsiteY2-76" fmla="*/ 0 h 5298700"/>
                <a:gd name="connsiteX3-77" fmla="*/ 5628135 w 5628135"/>
                <a:gd name="connsiteY3-78" fmla="*/ 5298700 h 5298700"/>
                <a:gd name="connsiteX4-79" fmla="*/ 4439938 w 5628135"/>
                <a:gd name="connsiteY4-80" fmla="*/ 5170112 h 5298700"/>
                <a:gd name="connsiteX0-81" fmla="*/ 4439938 w 5628135"/>
                <a:gd name="connsiteY0-82" fmla="*/ 5167145 h 5295733"/>
                <a:gd name="connsiteX1-83" fmla="*/ 0 w 5628135"/>
                <a:gd name="connsiteY1-84" fmla="*/ 0 h 5295733"/>
                <a:gd name="connsiteX2-85" fmla="*/ 1101662 w 5628135"/>
                <a:gd name="connsiteY2-86" fmla="*/ 5659 h 5295733"/>
                <a:gd name="connsiteX3-87" fmla="*/ 5628135 w 5628135"/>
                <a:gd name="connsiteY3-88" fmla="*/ 5295733 h 5295733"/>
                <a:gd name="connsiteX4-89" fmla="*/ 4439938 w 5628135"/>
                <a:gd name="connsiteY4-90" fmla="*/ 5167145 h 5295733"/>
                <a:gd name="connsiteX0-91" fmla="*/ 3001282 w 5628135"/>
                <a:gd name="connsiteY0-92" fmla="*/ 3460265 h 5295733"/>
                <a:gd name="connsiteX1-93" fmla="*/ 0 w 5628135"/>
                <a:gd name="connsiteY1-94" fmla="*/ 0 h 5295733"/>
                <a:gd name="connsiteX2-95" fmla="*/ 1101662 w 5628135"/>
                <a:gd name="connsiteY2-96" fmla="*/ 5659 h 5295733"/>
                <a:gd name="connsiteX3-97" fmla="*/ 5628135 w 5628135"/>
                <a:gd name="connsiteY3-98" fmla="*/ 5295733 h 5295733"/>
                <a:gd name="connsiteX4-99" fmla="*/ 3001282 w 5628135"/>
                <a:gd name="connsiteY4-100" fmla="*/ 3460265 h 5295733"/>
                <a:gd name="connsiteX0-101" fmla="*/ 3001282 w 3299463"/>
                <a:gd name="connsiteY0-102" fmla="*/ 3460265 h 3460265"/>
                <a:gd name="connsiteX1-103" fmla="*/ 0 w 3299463"/>
                <a:gd name="connsiteY1-104" fmla="*/ 0 h 3460265"/>
                <a:gd name="connsiteX2-105" fmla="*/ 1101662 w 3299463"/>
                <a:gd name="connsiteY2-106" fmla="*/ 5659 h 3460265"/>
                <a:gd name="connsiteX3-107" fmla="*/ 3299463 w 3299463"/>
                <a:gd name="connsiteY3-108" fmla="*/ 2808565 h 3460265"/>
                <a:gd name="connsiteX4-109" fmla="*/ 3001282 w 3299463"/>
                <a:gd name="connsiteY4-110" fmla="*/ 3460265 h 3460265"/>
                <a:gd name="connsiteX0-111" fmla="*/ 3001282 w 3982215"/>
                <a:gd name="connsiteY0-112" fmla="*/ 3460265 h 3460265"/>
                <a:gd name="connsiteX1-113" fmla="*/ 0 w 3982215"/>
                <a:gd name="connsiteY1-114" fmla="*/ 0 h 3460265"/>
                <a:gd name="connsiteX2-115" fmla="*/ 1101662 w 3982215"/>
                <a:gd name="connsiteY2-116" fmla="*/ 5659 h 3460265"/>
                <a:gd name="connsiteX3-117" fmla="*/ 3982215 w 3982215"/>
                <a:gd name="connsiteY3-118" fmla="*/ 3442549 h 3460265"/>
                <a:gd name="connsiteX4-119" fmla="*/ 3001282 w 3982215"/>
                <a:gd name="connsiteY4-120" fmla="*/ 3460265 h 3460265"/>
                <a:gd name="connsiteX0-121" fmla="*/ 3001282 w 3993645"/>
                <a:gd name="connsiteY0-122" fmla="*/ 3460265 h 3465409"/>
                <a:gd name="connsiteX1-123" fmla="*/ 0 w 3993645"/>
                <a:gd name="connsiteY1-124" fmla="*/ 0 h 3465409"/>
                <a:gd name="connsiteX2-125" fmla="*/ 1101662 w 3993645"/>
                <a:gd name="connsiteY2-126" fmla="*/ 5659 h 3465409"/>
                <a:gd name="connsiteX3-127" fmla="*/ 3993645 w 3993645"/>
                <a:gd name="connsiteY3-128" fmla="*/ 3465409 h 3465409"/>
                <a:gd name="connsiteX4-129" fmla="*/ 3001282 w 3993645"/>
                <a:gd name="connsiteY4-130" fmla="*/ 3460265 h 3465409"/>
                <a:gd name="connsiteX0-131" fmla="*/ 3001282 w 3993645"/>
                <a:gd name="connsiteY0-132" fmla="*/ 3460265 h 3465409"/>
                <a:gd name="connsiteX1-133" fmla="*/ 0 w 3993645"/>
                <a:gd name="connsiteY1-134" fmla="*/ 0 h 3465409"/>
                <a:gd name="connsiteX2-135" fmla="*/ 1101662 w 3993645"/>
                <a:gd name="connsiteY2-136" fmla="*/ 5659 h 3465409"/>
                <a:gd name="connsiteX3-137" fmla="*/ 3993645 w 3993645"/>
                <a:gd name="connsiteY3-138" fmla="*/ 3465409 h 3465409"/>
                <a:gd name="connsiteX4-139" fmla="*/ 3001282 w 3993645"/>
                <a:gd name="connsiteY4-140" fmla="*/ 3460265 h 3465409"/>
                <a:gd name="connsiteX0-141" fmla="*/ 2989993 w 3993645"/>
                <a:gd name="connsiteY0-142" fmla="*/ 3465910 h 3465910"/>
                <a:gd name="connsiteX1-143" fmla="*/ 0 w 3993645"/>
                <a:gd name="connsiteY1-144" fmla="*/ 0 h 3465910"/>
                <a:gd name="connsiteX2-145" fmla="*/ 1101662 w 3993645"/>
                <a:gd name="connsiteY2-146" fmla="*/ 5659 h 3465910"/>
                <a:gd name="connsiteX3-147" fmla="*/ 3993645 w 3993645"/>
                <a:gd name="connsiteY3-148" fmla="*/ 3465409 h 3465910"/>
                <a:gd name="connsiteX4-149" fmla="*/ 2989993 w 3993645"/>
                <a:gd name="connsiteY4-150" fmla="*/ 3465910 h 3465910"/>
                <a:gd name="connsiteX0-151" fmla="*/ 3001282 w 3993645"/>
                <a:gd name="connsiteY0-152" fmla="*/ 3460265 h 3465409"/>
                <a:gd name="connsiteX1-153" fmla="*/ 0 w 3993645"/>
                <a:gd name="connsiteY1-154" fmla="*/ 0 h 3465409"/>
                <a:gd name="connsiteX2-155" fmla="*/ 1101662 w 3993645"/>
                <a:gd name="connsiteY2-156" fmla="*/ 5659 h 3465409"/>
                <a:gd name="connsiteX3-157" fmla="*/ 3993645 w 3993645"/>
                <a:gd name="connsiteY3-158" fmla="*/ 3465409 h 3465409"/>
                <a:gd name="connsiteX4-159" fmla="*/ 3001282 w 3993645"/>
                <a:gd name="connsiteY4-160" fmla="*/ 3460265 h 3465409"/>
                <a:gd name="connsiteX0-161" fmla="*/ 3012571 w 3993645"/>
                <a:gd name="connsiteY0-162" fmla="*/ 3465910 h 3465910"/>
                <a:gd name="connsiteX1-163" fmla="*/ 0 w 3993645"/>
                <a:gd name="connsiteY1-164" fmla="*/ 0 h 3465910"/>
                <a:gd name="connsiteX2-165" fmla="*/ 1101662 w 3993645"/>
                <a:gd name="connsiteY2-166" fmla="*/ 5659 h 3465910"/>
                <a:gd name="connsiteX3-167" fmla="*/ 3993645 w 3993645"/>
                <a:gd name="connsiteY3-168" fmla="*/ 3465409 h 3465910"/>
                <a:gd name="connsiteX4-169" fmla="*/ 3012571 w 3993645"/>
                <a:gd name="connsiteY4-170" fmla="*/ 3465910 h 34659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93645" h="3465910">
                  <a:moveTo>
                    <a:pt x="3012571" y="3465910"/>
                  </a:moveTo>
                  <a:lnTo>
                    <a:pt x="0" y="0"/>
                  </a:lnTo>
                  <a:lnTo>
                    <a:pt x="1101662" y="5659"/>
                  </a:lnTo>
                  <a:lnTo>
                    <a:pt x="3993645" y="3465409"/>
                  </a:lnTo>
                  <a:lnTo>
                    <a:pt x="3012571" y="346591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122" y="4878"/>
              <a:ext cx="12556" cy="13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tabLst>
                  <a:tab pos="172720" algn="l"/>
                </a:tabLst>
              </a:pPr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保密业务综合管理系统</a:t>
              </a:r>
              <a:endPara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077" y="8026"/>
              <a:ext cx="1884" cy="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2024</a:t>
              </a:r>
              <a:r>
                <a:rPr kumimoji="1"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kumimoji="1"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kumimoji="1"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915DACA9-5AE6-E962-79FE-812B9B0F0A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3" y="701112"/>
            <a:ext cx="608525" cy="70349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C01C68D-2D59-8387-0965-91BE6B698457}"/>
              </a:ext>
            </a:extLst>
          </p:cNvPr>
          <p:cNvSpPr/>
          <p:nvPr/>
        </p:nvSpPr>
        <p:spPr>
          <a:xfrm>
            <a:off x="1156465" y="867435"/>
            <a:ext cx="3857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72720" algn="l"/>
              </a:tabLst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甘肃中科园智能网络系统有限公司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BF991C4-460E-C9B6-9028-DF4E165343D4}"/>
              </a:ext>
            </a:extLst>
          </p:cNvPr>
          <p:cNvSpPr/>
          <p:nvPr/>
        </p:nvSpPr>
        <p:spPr bwMode="auto">
          <a:xfrm>
            <a:off x="1662912" y="0"/>
            <a:ext cx="2841578" cy="6719711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7458E1A-71D9-F747-2FEA-534C4C3C56A4}"/>
              </a:ext>
            </a:extLst>
          </p:cNvPr>
          <p:cNvGrpSpPr/>
          <p:nvPr/>
        </p:nvGrpSpPr>
        <p:grpSpPr>
          <a:xfrm>
            <a:off x="5352851" y="2414292"/>
            <a:ext cx="4236035" cy="596067"/>
            <a:chOff x="8408" y="1389"/>
            <a:chExt cx="6671" cy="939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A417174-7E81-7467-2CBE-C4E4A4682F0A}"/>
                </a:ext>
              </a:extLst>
            </p:cNvPr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系统简介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D80E249-5CD8-0DE5-C8B1-4C8597B437D3}"/>
                </a:ext>
              </a:extLst>
            </p:cNvPr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57100FF-0005-05EF-BD13-B0D98DD1FE6F}"/>
                </a:ext>
              </a:extLst>
            </p:cNvPr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DE802C4-920E-5446-2A8F-C60961E8FC2E}"/>
              </a:ext>
            </a:extLst>
          </p:cNvPr>
          <p:cNvGrpSpPr/>
          <p:nvPr/>
        </p:nvGrpSpPr>
        <p:grpSpPr>
          <a:xfrm>
            <a:off x="5352851" y="3643682"/>
            <a:ext cx="4202889" cy="570853"/>
            <a:chOff x="8408" y="5380"/>
            <a:chExt cx="7073" cy="9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EA68B7D-1171-EA20-E392-716E2C842686}"/>
                </a:ext>
              </a:extLst>
            </p:cNvPr>
            <p:cNvSpPr/>
            <p:nvPr/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E263318-8C22-8573-58EE-08D4526D0C6A}"/>
                </a:ext>
              </a:extLst>
            </p:cNvPr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D01981C-68F0-EA34-2697-C3E1DD40D6D1}"/>
                </a:ext>
              </a:extLst>
            </p:cNvPr>
            <p:cNvSpPr txBox="1"/>
            <p:nvPr/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系统架构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D1BD21E4-B854-52C7-531D-DEBBFF50C205}"/>
              </a:ext>
            </a:extLst>
          </p:cNvPr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7573CF6-23D6-E2EE-FC8A-FCD2B643B0B1}"/>
              </a:ext>
            </a:extLst>
          </p:cNvPr>
          <p:cNvGrpSpPr/>
          <p:nvPr/>
        </p:nvGrpSpPr>
        <p:grpSpPr>
          <a:xfrm>
            <a:off x="5348098" y="1172861"/>
            <a:ext cx="4236035" cy="596067"/>
            <a:chOff x="8408" y="1389"/>
            <a:chExt cx="6671" cy="93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D48D601-3707-5EA5-BB15-BAC48625DF51}"/>
                </a:ext>
              </a:extLst>
            </p:cNvPr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政策依据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FCD2A85-1D05-5CA4-1965-0F5FF487B401}"/>
                </a:ext>
              </a:extLst>
            </p:cNvPr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14B6870-E78E-4373-67BA-857CCACB3ED1}"/>
                </a:ext>
              </a:extLst>
            </p:cNvPr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D9B07BE-A9A4-8E3E-37C2-122A5D577AC6}"/>
              </a:ext>
            </a:extLst>
          </p:cNvPr>
          <p:cNvGrpSpPr/>
          <p:nvPr/>
        </p:nvGrpSpPr>
        <p:grpSpPr>
          <a:xfrm>
            <a:off x="8986643" y="1334650"/>
            <a:ext cx="767715" cy="433070"/>
            <a:chOff x="12889" y="4098"/>
            <a:chExt cx="1209" cy="682"/>
          </a:xfrm>
        </p:grpSpPr>
        <p:sp>
          <p:nvSpPr>
            <p:cNvPr id="17" name="燕尾形 3">
              <a:extLst>
                <a:ext uri="{FF2B5EF4-FFF2-40B4-BE49-F238E27FC236}">
                  <a16:creationId xmlns:a16="http://schemas.microsoft.com/office/drawing/2014/main" id="{76324290-9C8C-CFA9-AA9E-06C96AA5BE80}"/>
                </a:ext>
              </a:extLst>
            </p:cNvPr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燕尾形 4">
              <a:extLst>
                <a:ext uri="{FF2B5EF4-FFF2-40B4-BE49-F238E27FC236}">
                  <a16:creationId xmlns:a16="http://schemas.microsoft.com/office/drawing/2014/main" id="{75D78AE2-D5B4-6D88-47AE-25496D249AC5}"/>
                </a:ext>
              </a:extLst>
            </p:cNvPr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E660B43-925A-600D-E5AE-624A7385D9D5}"/>
              </a:ext>
            </a:extLst>
          </p:cNvPr>
          <p:cNvGrpSpPr/>
          <p:nvPr/>
        </p:nvGrpSpPr>
        <p:grpSpPr>
          <a:xfrm>
            <a:off x="5352852" y="4852966"/>
            <a:ext cx="4259340" cy="570853"/>
            <a:chOff x="8371" y="5380"/>
            <a:chExt cx="7168" cy="90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9FF0454-1E89-5AFC-903D-B2C02CD62E5F}"/>
                </a:ext>
              </a:extLst>
            </p:cNvPr>
            <p:cNvSpPr/>
            <p:nvPr/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BD86146-688E-092A-2E28-3B27FDA33C3E}"/>
                </a:ext>
              </a:extLst>
            </p:cNvPr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1176466-A05C-7A7E-619C-E992C1137F5D}"/>
                </a:ext>
              </a:extLst>
            </p:cNvPr>
            <p:cNvSpPr txBox="1"/>
            <p:nvPr/>
          </p:nvSpPr>
          <p:spPr>
            <a:xfrm>
              <a:off x="9435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部署架构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31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政策依据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箭头: V 形 13">
            <a:extLst>
              <a:ext uri="{FF2B5EF4-FFF2-40B4-BE49-F238E27FC236}">
                <a16:creationId xmlns:a16="http://schemas.microsoft.com/office/drawing/2014/main" id="{0A59C03A-606B-FEAF-E8FC-2730E6A4BBE1}"/>
              </a:ext>
            </a:extLst>
          </p:cNvPr>
          <p:cNvSpPr/>
          <p:nvPr/>
        </p:nvSpPr>
        <p:spPr bwMode="auto">
          <a:xfrm>
            <a:off x="821092" y="1287623"/>
            <a:ext cx="289250" cy="251927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15" name="箭头: V 形 14">
            <a:extLst>
              <a:ext uri="{FF2B5EF4-FFF2-40B4-BE49-F238E27FC236}">
                <a16:creationId xmlns:a16="http://schemas.microsoft.com/office/drawing/2014/main" id="{2307E219-91AE-BCB7-E49E-4211753F02B0}"/>
              </a:ext>
            </a:extLst>
          </p:cNvPr>
          <p:cNvSpPr/>
          <p:nvPr/>
        </p:nvSpPr>
        <p:spPr bwMode="auto">
          <a:xfrm>
            <a:off x="821092" y="2006466"/>
            <a:ext cx="289250" cy="251927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16" name="箭头: V 形 15">
            <a:extLst>
              <a:ext uri="{FF2B5EF4-FFF2-40B4-BE49-F238E27FC236}">
                <a16:creationId xmlns:a16="http://schemas.microsoft.com/office/drawing/2014/main" id="{C479E667-080E-6D78-1698-904418DFDA57}"/>
              </a:ext>
            </a:extLst>
          </p:cNvPr>
          <p:cNvSpPr/>
          <p:nvPr/>
        </p:nvSpPr>
        <p:spPr bwMode="auto">
          <a:xfrm>
            <a:off x="828867" y="2725309"/>
            <a:ext cx="289250" cy="251927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6A3EE79-9B96-A632-673F-8ECB3B5B7D44}"/>
              </a:ext>
            </a:extLst>
          </p:cNvPr>
          <p:cNvSpPr txBox="1"/>
          <p:nvPr/>
        </p:nvSpPr>
        <p:spPr>
          <a:xfrm>
            <a:off x="1110342" y="1156995"/>
            <a:ext cx="7567375" cy="5131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仿宋_GB2312" panose="02010609030101010101" pitchFamily="49" charset="-122"/>
              </a:rPr>
              <a:t>中华人民共和国保守国家秘密法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endParaRPr kumimoji="1" lang="zh-CN" altLang="en-US" sz="2000" b="1" dirty="0">
              <a:latin typeface="+mn-lt"/>
              <a:ea typeface="+mn-ea"/>
              <a:cs typeface="微软雅黑" charset="0"/>
              <a:sym typeface="Calibri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7FDD618-DCCD-A1AF-E411-ED0B325EE204}"/>
              </a:ext>
            </a:extLst>
          </p:cNvPr>
          <p:cNvSpPr txBox="1"/>
          <p:nvPr/>
        </p:nvSpPr>
        <p:spPr>
          <a:xfrm>
            <a:off x="1118117" y="1887871"/>
            <a:ext cx="9753399" cy="5131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zh-CN" sz="1800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中华人民共和国保守国家秘密法释义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endParaRPr kumimoji="1" lang="zh-CN" altLang="en-US" sz="2000" b="1" dirty="0">
              <a:latin typeface="+mn-lt"/>
              <a:ea typeface="+mn-ea"/>
              <a:cs typeface="微软雅黑" charset="0"/>
              <a:sym typeface="Calibri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D7C0C41-B57E-5C3E-E5BC-29B0AB3977E1}"/>
              </a:ext>
            </a:extLst>
          </p:cNvPr>
          <p:cNvSpPr txBox="1"/>
          <p:nvPr/>
        </p:nvSpPr>
        <p:spPr>
          <a:xfrm>
            <a:off x="1118118" y="2613065"/>
            <a:ext cx="5391684" cy="5131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zh-CN" sz="1800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机关、单位保密自查自评工作指导手册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endParaRPr kumimoji="1" lang="zh-CN" altLang="en-US" sz="2000" b="1" dirty="0">
              <a:latin typeface="+mn-lt"/>
              <a:ea typeface="+mn-ea"/>
              <a:cs typeface="微软雅黑" charset="0"/>
              <a:sym typeface="Calibri" pitchFamily="34" charset="0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A4565BFB-B804-826C-8F50-1221D4D875F4}"/>
              </a:ext>
            </a:extLst>
          </p:cNvPr>
          <p:cNvCxnSpPr>
            <a:cxnSpLocks/>
          </p:cNvCxnSpPr>
          <p:nvPr/>
        </p:nvCxnSpPr>
        <p:spPr>
          <a:xfrm>
            <a:off x="576125" y="6503746"/>
            <a:ext cx="1130905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965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 bwMode="auto">
          <a:xfrm>
            <a:off x="1727200" y="0"/>
            <a:ext cx="2841578" cy="6858000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352851" y="2414292"/>
            <a:ext cx="4236035" cy="596067"/>
            <a:chOff x="8408" y="1389"/>
            <a:chExt cx="6671" cy="939"/>
          </a:xfrm>
        </p:grpSpPr>
        <p:sp>
          <p:nvSpPr>
            <p:cNvPr id="21" name="文本框 20"/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系统简介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52851" y="3643682"/>
            <a:ext cx="4202889" cy="570853"/>
            <a:chOff x="8408" y="5380"/>
            <a:chExt cx="7073" cy="900"/>
          </a:xfrm>
        </p:grpSpPr>
        <p:sp>
          <p:nvSpPr>
            <p:cNvPr id="27" name="矩形 26"/>
            <p:cNvSpPr/>
            <p:nvPr/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系统架构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D9E2DD5-50EC-223F-2A8B-A8F00CDE888C}"/>
              </a:ext>
            </a:extLst>
          </p:cNvPr>
          <p:cNvGrpSpPr/>
          <p:nvPr/>
        </p:nvGrpSpPr>
        <p:grpSpPr>
          <a:xfrm>
            <a:off x="5348098" y="1172861"/>
            <a:ext cx="4236035" cy="596067"/>
            <a:chOff x="8408" y="1389"/>
            <a:chExt cx="6671" cy="93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211544F-3239-CADC-D32E-2F8FCD24D27D}"/>
                </a:ext>
              </a:extLst>
            </p:cNvPr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政策依据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CC664FB-DFC0-1940-DD49-74932E8CCBFD}"/>
                </a:ext>
              </a:extLst>
            </p:cNvPr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CA16919-7F06-9FEE-86CE-08DB4D2C314E}"/>
                </a:ext>
              </a:extLst>
            </p:cNvPr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5F93ED1-C81C-1E12-3510-8D8DE8DF490B}"/>
              </a:ext>
            </a:extLst>
          </p:cNvPr>
          <p:cNvGrpSpPr/>
          <p:nvPr/>
        </p:nvGrpSpPr>
        <p:grpSpPr>
          <a:xfrm>
            <a:off x="9126602" y="2537932"/>
            <a:ext cx="767715" cy="433070"/>
            <a:chOff x="12889" y="4098"/>
            <a:chExt cx="1209" cy="682"/>
          </a:xfrm>
        </p:grpSpPr>
        <p:sp>
          <p:nvSpPr>
            <p:cNvPr id="17" name="燕尾形 3">
              <a:extLst>
                <a:ext uri="{FF2B5EF4-FFF2-40B4-BE49-F238E27FC236}">
                  <a16:creationId xmlns:a16="http://schemas.microsoft.com/office/drawing/2014/main" id="{CF7AE1A8-3F44-F782-D927-D6B28F6E40A6}"/>
                </a:ext>
              </a:extLst>
            </p:cNvPr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燕尾形 4">
              <a:extLst>
                <a:ext uri="{FF2B5EF4-FFF2-40B4-BE49-F238E27FC236}">
                  <a16:creationId xmlns:a16="http://schemas.microsoft.com/office/drawing/2014/main" id="{916007C0-C5F1-4BBD-8492-A2DF12C5F53E}"/>
                </a:ext>
              </a:extLst>
            </p:cNvPr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90EC1B8-8412-5AF0-A540-FFCB7F535B23}"/>
              </a:ext>
            </a:extLst>
          </p:cNvPr>
          <p:cNvGrpSpPr/>
          <p:nvPr/>
        </p:nvGrpSpPr>
        <p:grpSpPr>
          <a:xfrm>
            <a:off x="5352852" y="4852966"/>
            <a:ext cx="4259340" cy="570853"/>
            <a:chOff x="8371" y="5380"/>
            <a:chExt cx="7168" cy="9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40CBE0E-3D14-C63C-9E23-FA7D1338B1E6}"/>
                </a:ext>
              </a:extLst>
            </p:cNvPr>
            <p:cNvSpPr/>
            <p:nvPr/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235C2B2-D8E4-4552-FA7F-1133898B3CB1}"/>
                </a:ext>
              </a:extLst>
            </p:cNvPr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7A9D8B9-48AE-15CF-3AA9-956004247273}"/>
                </a:ext>
              </a:extLst>
            </p:cNvPr>
            <p:cNvSpPr txBox="1"/>
            <p:nvPr/>
          </p:nvSpPr>
          <p:spPr>
            <a:xfrm>
              <a:off x="9435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部署架构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6383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文本框 65">
            <a:extLst>
              <a:ext uri="{FF2B5EF4-FFF2-40B4-BE49-F238E27FC236}">
                <a16:creationId xmlns:a16="http://schemas.microsoft.com/office/drawing/2014/main" id="{DBA6C500-4212-24B5-602E-3B4EBDC60E11}"/>
              </a:ext>
            </a:extLst>
          </p:cNvPr>
          <p:cNvSpPr txBox="1"/>
          <p:nvPr/>
        </p:nvSpPr>
        <p:spPr>
          <a:xfrm>
            <a:off x="381042" y="946828"/>
            <a:ext cx="11161832" cy="11626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zh-CN" altLang="en-US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保密业务综合管理系统</a:t>
            </a:r>
            <a:r>
              <a:rPr lang="zh-CN" altLang="zh-CN" sz="16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主要</a:t>
            </a:r>
            <a:r>
              <a:rPr lang="zh-CN" altLang="zh-CN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为了</a:t>
            </a:r>
            <a:r>
              <a:rPr lang="zh-CN" altLang="en-US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更好的监管涉密人员、载体、密品，</a:t>
            </a:r>
            <a:r>
              <a:rPr lang="zh-CN" altLang="zh-CN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应对多变的国际政治环境、日益严峻的信息安全威胁、不断进步的科技发展需求以及严格的法律法规要求。其目的是在保护国家安全和利益的前提下，促进信息资源的合理利用和管理效率的提升，同时也是国家保密法治建设的重要组成部分。</a:t>
            </a:r>
            <a:endParaRPr lang="zh-CN" altLang="en-US" sz="1600" b="1" dirty="0">
              <a:ea typeface="等线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308">
            <a:extLst>
              <a:ext uri="{FF2B5EF4-FFF2-40B4-BE49-F238E27FC236}">
                <a16:creationId xmlns:a16="http://schemas.microsoft.com/office/drawing/2014/main" id="{ED6DE5E8-9E26-0946-DB02-BCF0F9F59476}"/>
              </a:ext>
            </a:extLst>
          </p:cNvPr>
          <p:cNvSpPr txBox="1"/>
          <p:nvPr/>
        </p:nvSpPr>
        <p:spPr>
          <a:xfrm>
            <a:off x="7242579" y="2242045"/>
            <a:ext cx="377269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建设内容</a:t>
            </a:r>
          </a:p>
        </p:txBody>
      </p:sp>
      <p:sp>
        <p:nvSpPr>
          <p:cNvPr id="8" name="文本框 26">
            <a:extLst>
              <a:ext uri="{FF2B5EF4-FFF2-40B4-BE49-F238E27FC236}">
                <a16:creationId xmlns:a16="http://schemas.microsoft.com/office/drawing/2014/main" id="{7474C81E-DDE1-2663-BCB9-3C01AEE4EEBF}"/>
              </a:ext>
            </a:extLst>
          </p:cNvPr>
          <p:cNvSpPr txBox="1"/>
          <p:nvPr/>
        </p:nvSpPr>
        <p:spPr>
          <a:xfrm>
            <a:off x="7329649" y="2579230"/>
            <a:ext cx="4213225" cy="12721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en-US" altLang="zh-CN" sz="1200" b="1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12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保密业务综合管理系统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业务范围覆盖各级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保密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机构，按照统一规划建设、集中部署的模式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建设内容包括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涉密人员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载体管理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密品管理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检查管理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场所管理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会议管理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案件管理、审计管理、统计分析题库管理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以及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系统管理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文本框 308">
            <a:extLst>
              <a:ext uri="{FF2B5EF4-FFF2-40B4-BE49-F238E27FC236}">
                <a16:creationId xmlns:a16="http://schemas.microsoft.com/office/drawing/2014/main" id="{3F478BCF-42D8-95CE-5BE9-D220D88D977F}"/>
              </a:ext>
            </a:extLst>
          </p:cNvPr>
          <p:cNvSpPr txBox="1"/>
          <p:nvPr/>
        </p:nvSpPr>
        <p:spPr>
          <a:xfrm>
            <a:off x="7329356" y="4109074"/>
            <a:ext cx="377269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建设目标</a:t>
            </a:r>
          </a:p>
        </p:txBody>
      </p:sp>
      <p:sp>
        <p:nvSpPr>
          <p:cNvPr id="11" name="文本框 26">
            <a:extLst>
              <a:ext uri="{FF2B5EF4-FFF2-40B4-BE49-F238E27FC236}">
                <a16:creationId xmlns:a16="http://schemas.microsoft.com/office/drawing/2014/main" id="{6711F038-8C81-75A8-D687-8457B6B78C6D}"/>
              </a:ext>
            </a:extLst>
          </p:cNvPr>
          <p:cNvSpPr txBox="1"/>
          <p:nvPr/>
        </p:nvSpPr>
        <p:spPr>
          <a:xfrm>
            <a:off x="7329356" y="4580799"/>
            <a:ext cx="4213225" cy="21031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indent="266700" algn="l">
              <a:lnSpc>
                <a:spcPct val="150000"/>
              </a:lnSpc>
            </a:pPr>
            <a:r>
              <a:rPr lang="zh-CN" altLang="en-US" sz="12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对于</a:t>
            </a:r>
            <a:r>
              <a:rPr lang="zh-CN" altLang="zh-CN" sz="12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升保密管理的自动化和智能化水平、确保涉密信息的安全，以及提高保密工作的效率和响应能力，也加强了对信息安全威胁的防控能力，为国家的信息安全保驾护航。实现人员、载体、密品、检查信息查询、数据分析、信息台账呈现。实现数据信息资源融合服务与创新、提升科技管理能力。</a:t>
            </a:r>
          </a:p>
          <a:p>
            <a:pPr algn="just"/>
            <a:endParaRPr lang="zh-CN" altLang="zh-CN" sz="12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98C428D4-FB01-8181-4DC5-26733848C1B6}"/>
              </a:ext>
            </a:extLst>
          </p:cNvPr>
          <p:cNvCxnSpPr>
            <a:cxnSpLocks/>
          </p:cNvCxnSpPr>
          <p:nvPr/>
        </p:nvCxnSpPr>
        <p:spPr>
          <a:xfrm>
            <a:off x="381041" y="6479523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C90C4E22-222F-67DF-4E63-6906C6428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41" y="2242045"/>
            <a:ext cx="6746433" cy="408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68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涉密人员管理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334859" y="1750954"/>
            <a:ext cx="5853994" cy="47346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系统能全面记录和管理所有涉密人员的基本信息，如姓名、 职务、涉密等级等，确保每一位涉密人员的信息准确无误。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根据涉密人员的职务和涉密等级，系统能分配相应的操作权限，同时进行实时监控，防止任何权限滥用情况发生。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通过系统，可以定期为涉密人员提供保密业务知识和行为规范的培训，提升他们的保密意识，确保涉密信息的安全。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人员登记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、申请、审核、培训、考试、离职、离岗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等。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ECC0A141-E7F0-7AC6-B110-7B3681E2E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386" y="1747588"/>
            <a:ext cx="5400015" cy="1672473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8972B41D-C449-A10A-67A3-EA29D13A0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507" y="3673497"/>
            <a:ext cx="5496922" cy="131134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268FD723-B29D-2C2A-D71A-8426A85A8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855" y="5199405"/>
            <a:ext cx="5447574" cy="1119443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F7549947-5466-32B9-8566-F1CFA98E07F9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2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载体管理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334860" y="1804661"/>
            <a:ext cx="4377100" cy="431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该模块负责对涉密载体的生命周期进行全程跟踪，包括制作、收发、使用、保存、维修、销毁等环节，保证载体的安全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对涉密载体进行详细的分类，如纸质文件、电子涉密载体使用监控 文件等，便于进行针对性的管理和保护。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通过系统实时监控涉密载体的使用情况，确保其被合理、安全的使用，防止信息泄露。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制作、收发、使用、保存、维修、销毁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等。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D464C1A-2231-0E38-2DBD-915B9B85B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808" y="1720146"/>
            <a:ext cx="6743964" cy="188564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79AA09A-D5BA-B021-78C6-DB2AEE6C9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08" y="3876714"/>
            <a:ext cx="6665229" cy="126218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C1F569A-F329-DAE9-2DC8-D9B20BB91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175" y="5319793"/>
            <a:ext cx="6704597" cy="1072962"/>
          </a:xfrm>
          <a:prstGeom prst="rect">
            <a:avLst/>
          </a:prstGeom>
        </p:spPr>
      </p:pic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F4E5E7E-D93E-3708-D629-5F7072F0B335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11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密品管理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334860" y="1804661"/>
            <a:ext cx="4377100" cy="431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密品使用前需要进行登记，包括用途、数量等信息，经过登记备案后才能进行使用，以确保密品的安全使用。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密品在使用过程中，必须遵循严格的使用规范，如不得私自复制、传播等，以防止 信息泄露。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密品使用完毕后，需要进行专业的回收和安全销毁，确保密品的信息不被外泄，保证信息安全。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密品登记、密品维修、密品销毁等。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C0F022-9176-6F2C-6F65-EB2D09E7A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118" y="1716706"/>
            <a:ext cx="6837022" cy="15797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C7EC12B-F503-9FD7-F33A-0E944B849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703" y="3476725"/>
            <a:ext cx="6860437" cy="144688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388D1E2-A651-A81D-3171-8B7FB24C0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410" y="5106176"/>
            <a:ext cx="6837022" cy="1198508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8852B82-00BE-8CE2-17E0-6A559F6C0AEB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550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会议管理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872506" y="1836496"/>
            <a:ext cx="10094951" cy="1826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主要确保涉密会议的保密性、防范泄密风险以及保障国家秘密和企业核心商业秘密的安全等。根据会议主题、内容或会议文件、资料涉及国家秘密的最高密级，及时确定会议的保密等级等。主要功能包括会议信息登记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82C82A4-2F68-684A-C7F9-379450066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23" y="3406143"/>
            <a:ext cx="10597351" cy="2870315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B5B1653-2411-509A-BAC6-A3C9137622EF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314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场所管理</a:t>
                </a:r>
              </a:p>
            </p:txBody>
          </p:sp>
        </p:grpSp>
      </p:grpSp>
      <p:sp>
        <p:nvSpPr>
          <p:cNvPr id="7" name="文本框 26">
            <a:extLst>
              <a:ext uri="{FF2B5EF4-FFF2-40B4-BE49-F238E27FC236}">
                <a16:creationId xmlns:a16="http://schemas.microsoft.com/office/drawing/2014/main" id="{513C729F-FFED-C19F-ECAB-487893BDB4CA}"/>
              </a:ext>
            </a:extLst>
          </p:cNvPr>
          <p:cNvSpPr txBox="1"/>
          <p:nvPr/>
        </p:nvSpPr>
        <p:spPr>
          <a:xfrm>
            <a:off x="334859" y="1872595"/>
            <a:ext cx="4575044" cy="39036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涉密场所，如国家机关、国有企业、科研机构等单位的机要室、保密室、保密档案室等，是存放、处理、传输国家秘密的场所。因此，这些区域需要严格的人员出入管理和监控系统，以保障区域的安全和秘密的保护。涉密场所通常设立专门的登记表，记录进出人员的姓名、身份证号、进出时间、事由等信息，有些还要求特别审批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场所登记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、场所人员出入登记等。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FDA562E-0D44-1BE5-9D30-E46773B6D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674" y="1872595"/>
            <a:ext cx="6492109" cy="190006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4204E0B-A2C3-50A3-B2D0-046B77AE0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477" y="4034607"/>
            <a:ext cx="6492109" cy="2295083"/>
          </a:xfrm>
          <a:prstGeom prst="rect">
            <a:avLst/>
          </a:prstGeom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32137190-857F-1C50-5CD2-3CA1EEE548F1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89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检查管理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1545790" y="1553496"/>
            <a:ext cx="9651286" cy="1826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检查是保密业务综合管理系统中的有效管理手段，它可以对涉密人员、载体和密品进行全面的检查，避免潜在的安全风险和管理漏洞。对检查结果进行整体分析，概括出主要问题和改进空间，为后续的整改提供依据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检查通知、检查报告、检查结果等。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A79E2E-D37C-4FA3-0874-74FEF84C3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795" y="3085206"/>
            <a:ext cx="9762274" cy="14359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D2D6F11-B9E7-2410-E6A7-1EF5E5385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802" y="4732593"/>
            <a:ext cx="9762274" cy="1543869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DD8FA15-A5B7-AFFD-BE85-6EA7AFA55EB3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40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案件管理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655916" y="1872595"/>
            <a:ext cx="10880165" cy="9951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涉密案件的信息登记详细记录案件的名称、密级、制作时间、制作人员等信息。这有助于对涉密信息进行有效管理和追踪，确保所有涉密资料都能被准确标记和妥善保管 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08C563-E146-FBE5-1222-4CB398910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039" y="3056019"/>
            <a:ext cx="10293562" cy="3220446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4160F60-21EB-6327-4CBA-D1E9BD4C6A35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772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题库管理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334860" y="1804661"/>
            <a:ext cx="4377100" cy="55656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保密题库管理功能介绍是一套用于创建、存储、管理和保护敏感或保密试题的系统，确保考试过程中的信息安全性和公正性。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可根据预设条件自动从题库中抽取试题，生成试卷。用户可设置选题范围、难度系数等条件，确保试卷的合理性和针对性。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保密题库管理系统支持多种类型的试题导入，用户可以轻松将已有的试题资源导入系统，节省了重新录入的时间和精力。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题库管理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、试题管理、考试管理等。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D80CDD8-86E0-B10F-369C-58E6F4A38EDE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7D3BCED4-6B25-40B5-B392-1A92A3C68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894" y="1747142"/>
            <a:ext cx="6558248" cy="168185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BD7D88C-F6D5-DBEF-053F-0B6B383C1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894" y="3669701"/>
            <a:ext cx="6673305" cy="257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5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统计分析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334860" y="1804661"/>
            <a:ext cx="4377100" cy="1826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统计分析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主要是对涉密考试、人员统计、涉密培训、密品统计、载体统计、涉密网络、涉密检查统计，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便于管理员数据汇总、打印等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E321F5-5460-89BD-C6A4-FA7FF7ED2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153" y="1649729"/>
            <a:ext cx="3459133" cy="18801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78920A2-CA50-D5F6-46C5-78C11280D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18" y="3748434"/>
            <a:ext cx="4454335" cy="258575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79F6CDF-5880-1966-4630-7C1657928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184" y="1628597"/>
            <a:ext cx="3385096" cy="190440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A6C6DFC-24A7-6D6E-F796-E79C48CF3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6704" y="3788652"/>
            <a:ext cx="3153583" cy="25226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2A1F585-EA97-C4DF-0D89-D068DD649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433" y="3855807"/>
            <a:ext cx="3316598" cy="2371008"/>
          </a:xfrm>
          <a:prstGeom prst="rect">
            <a:avLst/>
          </a:prstGeom>
        </p:spPr>
      </p:pic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6319AE5-2BA0-085D-95D6-132966E648FD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346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系统介绍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9366E7-15E3-1015-201C-6475A9649558}"/>
              </a:ext>
            </a:extLst>
          </p:cNvPr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FC1E9459-3226-86E5-8CF4-BDB0A73D7AAD}"/>
                </a:ext>
              </a:extLst>
            </p:cNvPr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B2B50AE0-0D05-A3A3-A802-BB4935B56655}"/>
                  </a:ext>
                </a:extLst>
              </p:cNvPr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</a:t>
                </a:r>
              </a:p>
            </p:txBody>
          </p:sp>
          <p:sp>
            <p:nvSpPr>
              <p:cNvPr id="18" name="Rectangle 73">
                <a:extLst>
                  <a:ext uri="{FF2B5EF4-FFF2-40B4-BE49-F238E27FC236}">
                    <a16:creationId xmlns:a16="http://schemas.microsoft.com/office/drawing/2014/main" id="{BEFA29C7-5312-A569-D8FD-0F08E9EAEAF2}"/>
                  </a:ext>
                </a:extLst>
              </p:cNvPr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DF0913D-8667-146C-6BF9-22BA772F8053}"/>
                </a:ext>
              </a:extLst>
            </p:cNvPr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CC9D8B8-07CA-1BBD-0145-D914DD89D4B0}"/>
                  </a:ext>
                </a:extLst>
              </p:cNvPr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D4C63-3CC3-CA54-B09E-C6150E24AFD6}"/>
                  </a:ext>
                </a:extLst>
              </p:cNvPr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系统管理</a:t>
                </a:r>
              </a:p>
            </p:txBody>
          </p:sp>
        </p:grpSp>
      </p:grpSp>
      <p:sp>
        <p:nvSpPr>
          <p:cNvPr id="26" name="文本框 26">
            <a:extLst>
              <a:ext uri="{FF2B5EF4-FFF2-40B4-BE49-F238E27FC236}">
                <a16:creationId xmlns:a16="http://schemas.microsoft.com/office/drawing/2014/main" id="{E9C20F77-620E-5370-2471-5DE38160D4D3}"/>
              </a:ext>
            </a:extLst>
          </p:cNvPr>
          <p:cNvSpPr txBox="1"/>
          <p:nvPr/>
        </p:nvSpPr>
        <p:spPr>
          <a:xfrm>
            <a:off x="334860" y="1804661"/>
            <a:ext cx="4931736" cy="1826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系统管理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为开展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保密业务综合管理系统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提供组织、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岗位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、角色、权限、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参数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等管理服务，主要功能包括：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岗位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管理、机构管理、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参数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管理、角色管理、菜单管理、个人中心等。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0FC66E-69DC-939C-AB67-D930CAC24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457" y="1755416"/>
            <a:ext cx="6255682" cy="190721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16AE7F4-A8CC-FC12-3DDB-D1D076E4E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58" y="3870066"/>
            <a:ext cx="6341726" cy="24364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2BE58F-E64E-8104-730D-D3F2A5027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76" y="3894077"/>
            <a:ext cx="4833322" cy="2436458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7279B28F-3F4D-3440-5EB5-50866B000CED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364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 bwMode="auto">
          <a:xfrm>
            <a:off x="1727200" y="-1"/>
            <a:ext cx="2841578" cy="6858001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352851" y="2414292"/>
            <a:ext cx="4236035" cy="596067"/>
            <a:chOff x="8408" y="1389"/>
            <a:chExt cx="6671" cy="939"/>
          </a:xfrm>
        </p:grpSpPr>
        <p:sp>
          <p:nvSpPr>
            <p:cNvPr id="21" name="文本框 20"/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系统简介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52851" y="3643682"/>
            <a:ext cx="4202889" cy="570853"/>
            <a:chOff x="8408" y="5380"/>
            <a:chExt cx="7073" cy="900"/>
          </a:xfrm>
        </p:grpSpPr>
        <p:sp>
          <p:nvSpPr>
            <p:cNvPr id="27" name="矩形 26"/>
            <p:cNvSpPr/>
            <p:nvPr/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系统架构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D9E2DD5-50EC-223F-2A8B-A8F00CDE888C}"/>
              </a:ext>
            </a:extLst>
          </p:cNvPr>
          <p:cNvGrpSpPr/>
          <p:nvPr/>
        </p:nvGrpSpPr>
        <p:grpSpPr>
          <a:xfrm>
            <a:off x="5348098" y="1172861"/>
            <a:ext cx="4236035" cy="596067"/>
            <a:chOff x="8408" y="1389"/>
            <a:chExt cx="6671" cy="93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211544F-3239-CADC-D32E-2F8FCD24D27D}"/>
                </a:ext>
              </a:extLst>
            </p:cNvPr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政策依据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CC664FB-DFC0-1940-DD49-74932E8CCBFD}"/>
                </a:ext>
              </a:extLst>
            </p:cNvPr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CA16919-7F06-9FEE-86CE-08DB4D2C314E}"/>
                </a:ext>
              </a:extLst>
            </p:cNvPr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5F93ED1-C81C-1E12-3510-8D8DE8DF490B}"/>
              </a:ext>
            </a:extLst>
          </p:cNvPr>
          <p:cNvGrpSpPr/>
          <p:nvPr/>
        </p:nvGrpSpPr>
        <p:grpSpPr>
          <a:xfrm>
            <a:off x="9275223" y="3729993"/>
            <a:ext cx="767715" cy="433070"/>
            <a:chOff x="12889" y="4098"/>
            <a:chExt cx="1209" cy="682"/>
          </a:xfrm>
        </p:grpSpPr>
        <p:sp>
          <p:nvSpPr>
            <p:cNvPr id="17" name="燕尾形 3">
              <a:extLst>
                <a:ext uri="{FF2B5EF4-FFF2-40B4-BE49-F238E27FC236}">
                  <a16:creationId xmlns:a16="http://schemas.microsoft.com/office/drawing/2014/main" id="{CF7AE1A8-3F44-F782-D927-D6B28F6E40A6}"/>
                </a:ext>
              </a:extLst>
            </p:cNvPr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燕尾形 4">
              <a:extLst>
                <a:ext uri="{FF2B5EF4-FFF2-40B4-BE49-F238E27FC236}">
                  <a16:creationId xmlns:a16="http://schemas.microsoft.com/office/drawing/2014/main" id="{916007C0-C5F1-4BBD-8492-A2DF12C5F53E}"/>
                </a:ext>
              </a:extLst>
            </p:cNvPr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90EC1B8-8412-5AF0-A540-FFCB7F535B23}"/>
              </a:ext>
            </a:extLst>
          </p:cNvPr>
          <p:cNvGrpSpPr/>
          <p:nvPr/>
        </p:nvGrpSpPr>
        <p:grpSpPr>
          <a:xfrm>
            <a:off x="5352852" y="4852966"/>
            <a:ext cx="4259340" cy="570853"/>
            <a:chOff x="8371" y="5380"/>
            <a:chExt cx="7168" cy="9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40CBE0E-3D14-C63C-9E23-FA7D1338B1E6}"/>
                </a:ext>
              </a:extLst>
            </p:cNvPr>
            <p:cNvSpPr/>
            <p:nvPr/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235C2B2-D8E4-4552-FA7F-1133898B3CB1}"/>
                </a:ext>
              </a:extLst>
            </p:cNvPr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7A9D8B9-48AE-15CF-3AA9-956004247273}"/>
                </a:ext>
              </a:extLst>
            </p:cNvPr>
            <p:cNvSpPr txBox="1"/>
            <p:nvPr/>
          </p:nvSpPr>
          <p:spPr>
            <a:xfrm>
              <a:off x="9435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部署架构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482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系统架构图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3E5DCDE2-0CAC-E3A2-1124-231B25749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15" y="2390535"/>
            <a:ext cx="9388260" cy="3939156"/>
          </a:xfrm>
          <a:prstGeom prst="rect">
            <a:avLst/>
          </a:prstGeom>
        </p:spPr>
      </p:pic>
      <p:sp>
        <p:nvSpPr>
          <p:cNvPr id="7" name="文本框 26">
            <a:extLst>
              <a:ext uri="{FF2B5EF4-FFF2-40B4-BE49-F238E27FC236}">
                <a16:creationId xmlns:a16="http://schemas.microsoft.com/office/drawing/2014/main" id="{94EEE1F4-4C09-5967-E5A3-A3978033C83B}"/>
              </a:ext>
            </a:extLst>
          </p:cNvPr>
          <p:cNvSpPr txBox="1"/>
          <p:nvPr/>
        </p:nvSpPr>
        <p:spPr>
          <a:xfrm>
            <a:off x="1396815" y="951126"/>
            <a:ext cx="9388260" cy="14106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系统采用分层设计， 包括数据层、业务逻辑层和展示层，实现功能模块化，便于系统维护和升级。选用</a:t>
            </a:r>
            <a:r>
              <a:rPr lang="en-US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Java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作为开发语言， </a:t>
            </a:r>
            <a:r>
              <a:rPr lang="en-US" altLang="zh-CN" sz="1800" kern="100" dirty="0" err="1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SpringBoot+mybatisPlus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为后端框架， </a:t>
            </a:r>
            <a:r>
              <a:rPr lang="en-US" altLang="zh-CN" sz="1800" kern="100" dirty="0" err="1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thymeleaf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为前端框架，保证系统的高效稳定运行。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7385439-7D2F-DF63-DC76-274DC8762AB4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635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 bwMode="auto">
          <a:xfrm>
            <a:off x="1727200" y="0"/>
            <a:ext cx="2841578" cy="6858000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352851" y="2414292"/>
            <a:ext cx="4236035" cy="596067"/>
            <a:chOff x="8408" y="1389"/>
            <a:chExt cx="6671" cy="939"/>
          </a:xfrm>
        </p:grpSpPr>
        <p:sp>
          <p:nvSpPr>
            <p:cNvPr id="21" name="文本框 20"/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系统简介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52851" y="3643682"/>
            <a:ext cx="4202889" cy="570853"/>
            <a:chOff x="8408" y="5380"/>
            <a:chExt cx="7073" cy="900"/>
          </a:xfrm>
        </p:grpSpPr>
        <p:sp>
          <p:nvSpPr>
            <p:cNvPr id="27" name="矩形 26"/>
            <p:cNvSpPr/>
            <p:nvPr/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系统架构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D9E2DD5-50EC-223F-2A8B-A8F00CDE888C}"/>
              </a:ext>
            </a:extLst>
          </p:cNvPr>
          <p:cNvGrpSpPr/>
          <p:nvPr/>
        </p:nvGrpSpPr>
        <p:grpSpPr>
          <a:xfrm>
            <a:off x="5348097" y="1172861"/>
            <a:ext cx="4236034" cy="596067"/>
            <a:chOff x="8408" y="1389"/>
            <a:chExt cx="6671" cy="93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211544F-3239-CADC-D32E-2F8FCD24D27D}"/>
                </a:ext>
              </a:extLst>
            </p:cNvPr>
            <p:cNvSpPr txBox="1"/>
            <p:nvPr/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政策依据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CC664FB-DFC0-1940-DD49-74932E8CCBFD}"/>
                </a:ext>
              </a:extLst>
            </p:cNvPr>
            <p:cNvSpPr/>
            <p:nvPr/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CA16919-7F06-9FEE-86CE-08DB4D2C314E}"/>
                </a:ext>
              </a:extLst>
            </p:cNvPr>
            <p:cNvSpPr/>
            <p:nvPr/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5F93ED1-C81C-1E12-3510-8D8DE8DF490B}"/>
              </a:ext>
            </a:extLst>
          </p:cNvPr>
          <p:cNvGrpSpPr/>
          <p:nvPr/>
        </p:nvGrpSpPr>
        <p:grpSpPr>
          <a:xfrm>
            <a:off x="9260876" y="4901804"/>
            <a:ext cx="767715" cy="433070"/>
            <a:chOff x="12889" y="4098"/>
            <a:chExt cx="1209" cy="682"/>
          </a:xfrm>
        </p:grpSpPr>
        <p:sp>
          <p:nvSpPr>
            <p:cNvPr id="17" name="燕尾形 3">
              <a:extLst>
                <a:ext uri="{FF2B5EF4-FFF2-40B4-BE49-F238E27FC236}">
                  <a16:creationId xmlns:a16="http://schemas.microsoft.com/office/drawing/2014/main" id="{CF7AE1A8-3F44-F782-D927-D6B28F6E40A6}"/>
                </a:ext>
              </a:extLst>
            </p:cNvPr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燕尾形 4">
              <a:extLst>
                <a:ext uri="{FF2B5EF4-FFF2-40B4-BE49-F238E27FC236}">
                  <a16:creationId xmlns:a16="http://schemas.microsoft.com/office/drawing/2014/main" id="{916007C0-C5F1-4BBD-8492-A2DF12C5F53E}"/>
                </a:ext>
              </a:extLst>
            </p:cNvPr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9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90EC1B8-8412-5AF0-A540-FFCB7F535B23}"/>
              </a:ext>
            </a:extLst>
          </p:cNvPr>
          <p:cNvGrpSpPr/>
          <p:nvPr/>
        </p:nvGrpSpPr>
        <p:grpSpPr>
          <a:xfrm>
            <a:off x="5352851" y="4852966"/>
            <a:ext cx="4224875" cy="570853"/>
            <a:chOff x="8371" y="5380"/>
            <a:chExt cx="7110" cy="9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40CBE0E-3D14-C63C-9E23-FA7D1338B1E6}"/>
                </a:ext>
              </a:extLst>
            </p:cNvPr>
            <p:cNvSpPr/>
            <p:nvPr/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235C2B2-D8E4-4552-FA7F-1133898B3CB1}"/>
                </a:ext>
              </a:extLst>
            </p:cNvPr>
            <p:cNvSpPr/>
            <p:nvPr/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7A9D8B9-48AE-15CF-3AA9-956004247273}"/>
                </a:ext>
              </a:extLst>
            </p:cNvPr>
            <p:cNvSpPr txBox="1"/>
            <p:nvPr/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部署架构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975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918D872C-7130-109B-9771-CD998B970629}"/>
              </a:ext>
            </a:extLst>
          </p:cNvPr>
          <p:cNvSpPr txBox="1">
            <a:spLocks/>
          </p:cNvSpPr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部署架构图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1740BA6-3A4F-5F70-897B-80C195BF6445}"/>
              </a:ext>
            </a:extLst>
          </p:cNvPr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3C86F2F-00A4-6758-7798-C34075555F15}"/>
              </a:ext>
            </a:extLst>
          </p:cNvPr>
          <p:cNvCxnSpPr>
            <a:cxnSpLocks/>
          </p:cNvCxnSpPr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54C0174A-757A-3D01-7A03-F55E5FEB9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1" y="904614"/>
            <a:ext cx="10567073" cy="542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5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1062168" cy="6858000"/>
          </a:xfrm>
          <a:prstGeom prst="rect">
            <a:avLst/>
          </a:prstGeom>
          <a:solidFill>
            <a:srgbClr val="C000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  <p:cxnSp>
        <p:nvCxnSpPr>
          <p:cNvPr id="19" name="直线连接符 12"/>
          <p:cNvCxnSpPr/>
          <p:nvPr/>
        </p:nvCxnSpPr>
        <p:spPr>
          <a:xfrm>
            <a:off x="3227840" y="2416481"/>
            <a:ext cx="5309694" cy="0"/>
          </a:xfrm>
          <a:prstGeom prst="line">
            <a:avLst/>
          </a:prstGeom>
          <a:ln w="25400">
            <a:gradFill>
              <a:gsLst>
                <a:gs pos="0">
                  <a:srgbClr val="E92016">
                    <a:alpha val="0"/>
                  </a:srgbClr>
                </a:gs>
                <a:gs pos="50000">
                  <a:srgbClr val="E92016">
                    <a:alpha val="50000"/>
                  </a:srgbClr>
                </a:gs>
                <a:gs pos="100000">
                  <a:srgbClr val="E9201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6"/>
          <p:cNvCxnSpPr/>
          <p:nvPr/>
        </p:nvCxnSpPr>
        <p:spPr>
          <a:xfrm>
            <a:off x="2424632" y="5230603"/>
            <a:ext cx="5949364" cy="0"/>
          </a:xfrm>
          <a:prstGeom prst="line">
            <a:avLst/>
          </a:prstGeom>
          <a:ln w="25400">
            <a:gradFill>
              <a:gsLst>
                <a:gs pos="0">
                  <a:srgbClr val="E92016">
                    <a:alpha val="0"/>
                  </a:srgbClr>
                </a:gs>
                <a:gs pos="50000">
                  <a:srgbClr val="E92016">
                    <a:alpha val="50000"/>
                  </a:srgbClr>
                </a:gs>
                <a:gs pos="100000">
                  <a:srgbClr val="E9201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2424632" y="1400063"/>
            <a:ext cx="2436336" cy="320855"/>
            <a:chOff x="2171700" y="1177111"/>
            <a:chExt cx="2436336" cy="320855"/>
          </a:xfrm>
        </p:grpSpPr>
        <p:cxnSp>
          <p:nvCxnSpPr>
            <p:cNvPr id="24" name="直接连接符 26"/>
            <p:cNvCxnSpPr/>
            <p:nvPr/>
          </p:nvCxnSpPr>
          <p:spPr>
            <a:xfrm>
              <a:off x="2171700" y="1497966"/>
              <a:ext cx="2054944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7"/>
            <p:cNvCxnSpPr/>
            <p:nvPr/>
          </p:nvCxnSpPr>
          <p:spPr>
            <a:xfrm>
              <a:off x="2322513" y="1433572"/>
              <a:ext cx="1981404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半闭框 38"/>
            <p:cNvSpPr/>
            <p:nvPr/>
          </p:nvSpPr>
          <p:spPr>
            <a:xfrm>
              <a:off x="4310267" y="1177111"/>
              <a:ext cx="297769" cy="253285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  <a:gd name="connsiteX0-113" fmla="*/ 0 w 297769"/>
                <a:gd name="connsiteY0-114" fmla="*/ 0 h 253285"/>
                <a:gd name="connsiteX1-115" fmla="*/ 297769 w 297769"/>
                <a:gd name="connsiteY1-116" fmla="*/ 0 h 253285"/>
                <a:gd name="connsiteX2-117" fmla="*/ 250901 w 297769"/>
                <a:gd name="connsiteY2-118" fmla="*/ 22737 h 253285"/>
                <a:gd name="connsiteX3-119" fmla="*/ 25153 w 297769"/>
                <a:gd name="connsiteY3-120" fmla="*/ 24973 h 253285"/>
                <a:gd name="connsiteX4-121" fmla="*/ 26271 w 297769"/>
                <a:gd name="connsiteY4-122" fmla="*/ 231801 h 253285"/>
                <a:gd name="connsiteX5-123" fmla="*/ 0 w 297769"/>
                <a:gd name="connsiteY5-124" fmla="*/ 253285 h 253285"/>
                <a:gd name="connsiteX6-125" fmla="*/ 0 w 297769"/>
                <a:gd name="connsiteY6-126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6427" y="171325"/>
                    <a:pt x="26271" y="2318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半闭框 38"/>
            <p:cNvSpPr/>
            <p:nvPr/>
          </p:nvSpPr>
          <p:spPr>
            <a:xfrm>
              <a:off x="4357356" y="1223002"/>
              <a:ext cx="158056" cy="161501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4840" y="145925"/>
                    <a:pt x="24684" y="2064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65904" y="1559834"/>
            <a:ext cx="2271630" cy="324029"/>
            <a:chOff x="8009020" y="1654595"/>
            <a:chExt cx="2271630" cy="324029"/>
          </a:xfrm>
        </p:grpSpPr>
        <p:cxnSp>
          <p:nvCxnSpPr>
            <p:cNvPr id="29" name="直接连接符 31"/>
            <p:cNvCxnSpPr/>
            <p:nvPr/>
          </p:nvCxnSpPr>
          <p:spPr>
            <a:xfrm flipH="1">
              <a:off x="8396763" y="1654595"/>
              <a:ext cx="1883887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2"/>
            <p:cNvCxnSpPr/>
            <p:nvPr/>
          </p:nvCxnSpPr>
          <p:spPr>
            <a:xfrm flipH="1">
              <a:off x="8319490" y="1718989"/>
              <a:ext cx="1770660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半闭框 38"/>
            <p:cNvSpPr/>
            <p:nvPr/>
          </p:nvSpPr>
          <p:spPr>
            <a:xfrm flipH="1" flipV="1">
              <a:off x="8009020" y="1725339"/>
              <a:ext cx="297769" cy="253285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  <a:gd name="connsiteX0-113" fmla="*/ 0 w 297769"/>
                <a:gd name="connsiteY0-114" fmla="*/ 0 h 253285"/>
                <a:gd name="connsiteX1-115" fmla="*/ 297769 w 297769"/>
                <a:gd name="connsiteY1-116" fmla="*/ 0 h 253285"/>
                <a:gd name="connsiteX2-117" fmla="*/ 250901 w 297769"/>
                <a:gd name="connsiteY2-118" fmla="*/ 22737 h 253285"/>
                <a:gd name="connsiteX3-119" fmla="*/ 25153 w 297769"/>
                <a:gd name="connsiteY3-120" fmla="*/ 24973 h 253285"/>
                <a:gd name="connsiteX4-121" fmla="*/ 26271 w 297769"/>
                <a:gd name="connsiteY4-122" fmla="*/ 231801 h 253285"/>
                <a:gd name="connsiteX5-123" fmla="*/ 0 w 297769"/>
                <a:gd name="connsiteY5-124" fmla="*/ 253285 h 253285"/>
                <a:gd name="connsiteX6-125" fmla="*/ 0 w 297769"/>
                <a:gd name="connsiteY6-126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6427" y="171325"/>
                    <a:pt x="26271" y="2318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半闭框 38"/>
            <p:cNvSpPr/>
            <p:nvPr/>
          </p:nvSpPr>
          <p:spPr>
            <a:xfrm flipH="1" flipV="1">
              <a:off x="8101644" y="1771232"/>
              <a:ext cx="158056" cy="161501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4840" y="145925"/>
                    <a:pt x="24684" y="2064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B07BBF83-5E00-78D7-ECAD-4C452DEB3A40}"/>
              </a:ext>
            </a:extLst>
          </p:cNvPr>
          <p:cNvSpPr txBox="1"/>
          <p:nvPr/>
        </p:nvSpPr>
        <p:spPr>
          <a:xfrm>
            <a:off x="539108" y="2553043"/>
            <a:ext cx="10214264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6000" b="1" i="1" u="none" strike="noStrike" kern="1200" cap="none" spc="600" normalizeH="0" baseline="0" noProof="1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Arial" panose="020B060402020209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敬请指导！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A70884-0FCD-0E53-613E-224686664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6" y="742461"/>
            <a:ext cx="608525" cy="70349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152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86E00"/>
      </a:accent1>
      <a:accent2>
        <a:srgbClr val="E88500"/>
      </a:accent2>
      <a:accent3>
        <a:srgbClr val="A5A5A5"/>
      </a:accent3>
      <a:accent4>
        <a:srgbClr val="C84924"/>
      </a:accent4>
      <a:accent5>
        <a:srgbClr val="595959"/>
      </a:accent5>
      <a:accent6>
        <a:srgbClr val="3F3F3F"/>
      </a:accent6>
      <a:hlink>
        <a:srgbClr val="262626"/>
      </a:hlink>
      <a:folHlink>
        <a:srgbClr val="FF7852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1332</TotalTime>
  <Words>1222</Words>
  <Application>Microsoft Office PowerPoint</Application>
  <PresentationFormat>宽屏</PresentationFormat>
  <Paragraphs>99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Kaiti SC</vt:lpstr>
      <vt:lpstr>等线</vt:lpstr>
      <vt:lpstr>华文行楷</vt:lpstr>
      <vt:lpstr>宋体</vt:lpstr>
      <vt:lpstr>微软雅黑</vt:lpstr>
      <vt:lpstr>字魂105号-简雅黑</vt:lpstr>
      <vt:lpstr>Arial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black mr</cp:lastModifiedBy>
  <cp:revision>1004</cp:revision>
  <dcterms:created xsi:type="dcterms:W3CDTF">2022-03-07T09:50:45Z</dcterms:created>
  <dcterms:modified xsi:type="dcterms:W3CDTF">2024-09-18T03:03:15Z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2052-3.9.6.6441</vt:lpwstr>
  </property>
</Properties>
</file>